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8"/>
  </p:notesMasterIdLst>
  <p:sldIdLst>
    <p:sldId id="256" r:id="rId2"/>
    <p:sldId id="564" r:id="rId3"/>
    <p:sldId id="56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439" r:id="rId65"/>
    <p:sldId id="440" r:id="rId66"/>
    <p:sldId id="441" r:id="rId67"/>
    <p:sldId id="442" r:id="rId68"/>
    <p:sldId id="443" r:id="rId69"/>
    <p:sldId id="444" r:id="rId70"/>
    <p:sldId id="445" r:id="rId71"/>
    <p:sldId id="446" r:id="rId72"/>
    <p:sldId id="447" r:id="rId73"/>
    <p:sldId id="448" r:id="rId74"/>
    <p:sldId id="449" r:id="rId75"/>
    <p:sldId id="450" r:id="rId76"/>
    <p:sldId id="451" r:id="rId77"/>
    <p:sldId id="452" r:id="rId78"/>
    <p:sldId id="453" r:id="rId79"/>
    <p:sldId id="454" r:id="rId80"/>
    <p:sldId id="455" r:id="rId81"/>
    <p:sldId id="456" r:id="rId82"/>
    <p:sldId id="457" r:id="rId83"/>
    <p:sldId id="458" r:id="rId84"/>
    <p:sldId id="459" r:id="rId85"/>
    <p:sldId id="460" r:id="rId86"/>
    <p:sldId id="461" r:id="rId87"/>
    <p:sldId id="462" r:id="rId88"/>
    <p:sldId id="463" r:id="rId89"/>
    <p:sldId id="464" r:id="rId90"/>
    <p:sldId id="465" r:id="rId91"/>
    <p:sldId id="466" r:id="rId92"/>
    <p:sldId id="467" r:id="rId93"/>
    <p:sldId id="468" r:id="rId94"/>
    <p:sldId id="561" r:id="rId95"/>
    <p:sldId id="469" r:id="rId96"/>
    <p:sldId id="470" r:id="rId97"/>
    <p:sldId id="471" r:id="rId98"/>
    <p:sldId id="472" r:id="rId99"/>
    <p:sldId id="473" r:id="rId100"/>
    <p:sldId id="474" r:id="rId101"/>
    <p:sldId id="475" r:id="rId102"/>
    <p:sldId id="476" r:id="rId103"/>
    <p:sldId id="477" r:id="rId104"/>
    <p:sldId id="478" r:id="rId105"/>
    <p:sldId id="479" r:id="rId106"/>
    <p:sldId id="480" r:id="rId107"/>
    <p:sldId id="481" r:id="rId108"/>
    <p:sldId id="482" r:id="rId109"/>
    <p:sldId id="483" r:id="rId110"/>
    <p:sldId id="484" r:id="rId111"/>
    <p:sldId id="485" r:id="rId112"/>
    <p:sldId id="486" r:id="rId113"/>
    <p:sldId id="487" r:id="rId114"/>
    <p:sldId id="488" r:id="rId115"/>
    <p:sldId id="489" r:id="rId116"/>
    <p:sldId id="490" r:id="rId117"/>
    <p:sldId id="491" r:id="rId118"/>
    <p:sldId id="492" r:id="rId119"/>
    <p:sldId id="493" r:id="rId120"/>
    <p:sldId id="494" r:id="rId121"/>
    <p:sldId id="495" r:id="rId122"/>
    <p:sldId id="496" r:id="rId123"/>
    <p:sldId id="497" r:id="rId124"/>
    <p:sldId id="498" r:id="rId125"/>
    <p:sldId id="499" r:id="rId126"/>
    <p:sldId id="500" r:id="rId127"/>
    <p:sldId id="501" r:id="rId128"/>
    <p:sldId id="502" r:id="rId129"/>
    <p:sldId id="503" r:id="rId130"/>
    <p:sldId id="504" r:id="rId131"/>
    <p:sldId id="505" r:id="rId132"/>
    <p:sldId id="506" r:id="rId133"/>
    <p:sldId id="507" r:id="rId134"/>
    <p:sldId id="508" r:id="rId135"/>
    <p:sldId id="509" r:id="rId136"/>
    <p:sldId id="510" r:id="rId137"/>
    <p:sldId id="511" r:id="rId138"/>
    <p:sldId id="512" r:id="rId139"/>
    <p:sldId id="513" r:id="rId140"/>
    <p:sldId id="514" r:id="rId141"/>
    <p:sldId id="515" r:id="rId142"/>
    <p:sldId id="516" r:id="rId143"/>
    <p:sldId id="517" r:id="rId144"/>
    <p:sldId id="518" r:id="rId145"/>
    <p:sldId id="519" r:id="rId146"/>
    <p:sldId id="520" r:id="rId147"/>
    <p:sldId id="521" r:id="rId148"/>
    <p:sldId id="522" r:id="rId149"/>
    <p:sldId id="523" r:id="rId150"/>
    <p:sldId id="524" r:id="rId151"/>
    <p:sldId id="525" r:id="rId152"/>
    <p:sldId id="526" r:id="rId153"/>
    <p:sldId id="527" r:id="rId154"/>
    <p:sldId id="528" r:id="rId155"/>
    <p:sldId id="529" r:id="rId156"/>
    <p:sldId id="530" r:id="rId157"/>
    <p:sldId id="531" r:id="rId158"/>
    <p:sldId id="532" r:id="rId159"/>
    <p:sldId id="533" r:id="rId160"/>
    <p:sldId id="534" r:id="rId161"/>
    <p:sldId id="535" r:id="rId162"/>
    <p:sldId id="536" r:id="rId163"/>
    <p:sldId id="537" r:id="rId164"/>
    <p:sldId id="538" r:id="rId165"/>
    <p:sldId id="539" r:id="rId166"/>
    <p:sldId id="540" r:id="rId167"/>
    <p:sldId id="541" r:id="rId168"/>
    <p:sldId id="542" r:id="rId169"/>
    <p:sldId id="543" r:id="rId170"/>
    <p:sldId id="544" r:id="rId171"/>
    <p:sldId id="545" r:id="rId172"/>
    <p:sldId id="546" r:id="rId173"/>
    <p:sldId id="547" r:id="rId174"/>
    <p:sldId id="548" r:id="rId175"/>
    <p:sldId id="549" r:id="rId176"/>
    <p:sldId id="550" r:id="rId177"/>
    <p:sldId id="551" r:id="rId178"/>
    <p:sldId id="552" r:id="rId179"/>
    <p:sldId id="553" r:id="rId180"/>
    <p:sldId id="554" r:id="rId181"/>
    <p:sldId id="555" r:id="rId182"/>
    <p:sldId id="556" r:id="rId183"/>
    <p:sldId id="557" r:id="rId184"/>
    <p:sldId id="558" r:id="rId185"/>
    <p:sldId id="560" r:id="rId186"/>
    <p:sldId id="562" r:id="rId18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4" autoAdjust="0"/>
    <p:restoredTop sz="94692"/>
  </p:normalViewPr>
  <p:slideViewPr>
    <p:cSldViewPr snapToGrid="0" snapToObjects="1">
      <p:cViewPr varScale="1">
        <p:scale>
          <a:sx n="124" d="100"/>
          <a:sy n="124" d="100"/>
        </p:scale>
        <p:origin x="19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theme" Target="theme/theme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ableStyles" Target="tableStyle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4CE6-CE6E-45B5-9315-430B68FC63E7}" type="datetimeFigureOut">
              <a:rPr lang="es-US" smtClean="0"/>
              <a:t>12/14/20</a:t>
            </a:fld>
            <a:endParaRPr lang="es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DE0C1-C1B2-41E5-8019-7A453B5BC66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9725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4DE0C1-C1B2-41E5-8019-7A453B5BC668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93952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1" y="1799167"/>
            <a:ext cx="8815917" cy="2497667"/>
          </a:xfrm>
        </p:spPr>
        <p:txBody>
          <a:bodyPr anchor="b">
            <a:noAutofit/>
          </a:bodyPr>
          <a:lstStyle>
            <a:lvl1pPr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6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7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2833"/>
            <a:ext cx="2057400" cy="64013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3833"/>
            <a:ext cx="6019800" cy="4750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26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754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69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52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55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73779"/>
            <a:ext cx="4040188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354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873779"/>
            <a:ext cx="4041775" cy="63976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354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38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802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85420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75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3016250"/>
            <a:ext cx="3008313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52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5288" y="493818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5288" y="75035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5288" y="550492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26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0" y="520699"/>
            <a:ext cx="609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252"/>
            <a:ext cx="8229600" cy="456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PATHFINDER BIBLE EXPERIENCE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2020</a:t>
            </a:r>
          </a:p>
          <a:p>
            <a:r>
              <a:rPr lang="en-US" dirty="0"/>
              <a:t>Area/District Level Questions</a:t>
            </a:r>
          </a:p>
          <a:p>
            <a:r>
              <a:rPr lang="en-US" dirty="0"/>
              <a:t>EZRA, NEHEMIAH, HOSEA</a:t>
            </a:r>
          </a:p>
          <a:p>
            <a:r>
              <a:rPr lang="en-US" dirty="0"/>
              <a:t>AMOS, JONAH, MICAH</a:t>
            </a:r>
          </a:p>
        </p:txBody>
      </p:sp>
    </p:spTree>
    <p:extLst>
      <p:ext uri="{BB962C8B-B14F-4D97-AF65-F5344CB8AC3E}">
        <p14:creationId xmlns:p14="http://schemas.microsoft.com/office/powerpoint/2010/main" val="28724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Ezra 6:4, In King Cyrus' decree concerning the house of God at Jerusalem, how many rows of stone and of new timber were there to be?</a:t>
            </a:r>
          </a:p>
          <a:p>
            <a:endParaRPr lang="en-US" sz="2400" dirty="0"/>
          </a:p>
          <a:p>
            <a:r>
              <a:rPr lang="es-US" dirty="0"/>
              <a:t>(2 pts.) De acuerdo a Esdras 6:4, En el decreto del Rey Ciro con respecto a la casa de Dios en Jerusalén, ¿Cuántas hileras de piedra y de madera se necesitaban?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6B443-0219-FB44-8BBB-EF3AFD3B696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CEAD3-B010-734F-9F82-65C38A22E1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709B5C-6750-F741-90A2-0D4D3BAB2D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5F6FEA-CD58-EF4A-BBFF-C80D5BB042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6BD757-84B1-B74E-95E0-FE032579D1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F495A-09B3-654D-AA21-A9A623E4F9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5DBAD8-5599-1649-BF12-65FF09A3F9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A657BF-7C67-354C-87BE-3CE31B50F3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27EFC9-018C-0348-A37C-088D3DA0C8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BF835E-3CAB-4C47-B9E6-55F478D12D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7133A0-8FED-EB44-A148-F5B46C6744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3B1212-8DAE-0449-A18C-A760945ECF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44B670-3401-F344-B34D-A156967CAF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68973-47D7-EF46-8F62-4A3752F6EE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C7F68E-63CF-E547-8B92-28B595401F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308B2A-231E-3A47-9D60-62EFD605C7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CE37A16-94E3-9B4D-A003-B761B4A928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B38331-9522-3E46-A5C1-4E24B9BECA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85479C-5437-7048-AC11-AD847C6F82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58F157-D9F6-1E4A-99FD-E77BEC84BA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AC97BA-148F-0B46-BA84-D3CCB84500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800924-8732-8748-A7A0-5801F21DD6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508014-8749-2C44-971D-498E1E944C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9918A9-D39C-434E-8E51-5F98B5AC7A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A30DCC-36BB-734D-B4D9-7DEF64B424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015BC8-4DA4-704F-B9D5-2F88E49824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09A7A2-05B1-E44E-BF8E-633098D7CF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AC117C-5ADA-0B42-9CD2-C2B4E494D9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289DF7-A032-3446-9DC8-7CD2415006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48A9F1-44D4-F841-B267-60333BB4C4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C427D0C-DE3D-5A45-9731-EB789F746B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Ram's horn</a:t>
            </a:r>
          </a:p>
          <a:p>
            <a:r>
              <a:rPr lang="es-US" dirty="0"/>
              <a:t>Respuesta: Bocina</a:t>
            </a:r>
          </a:p>
        </p:txBody>
      </p:sp>
    </p:spTree>
    <p:extLst>
      <p:ext uri="{BB962C8B-B14F-4D97-AF65-F5344CB8AC3E}">
        <p14:creationId xmlns:p14="http://schemas.microsoft.com/office/powerpoint/2010/main" val="383039241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Micah 4:4, Under what shall everyone sit?</a:t>
            </a:r>
          </a:p>
          <a:p>
            <a:endParaRPr lang="en-US" dirty="0"/>
          </a:p>
          <a:p>
            <a:r>
              <a:rPr lang="es-US" dirty="0"/>
              <a:t>(2 pts.) De acuerdo a Miqueas 4:4, ¿Debajo de que sentará cada uno?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EB5B2-932F-5F4E-988C-6ADD4D994E9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13D417-D788-104E-8EFB-DA91278276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69C56C-78D7-334A-8B19-DD9831EE85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39DFD0-9568-C04A-9266-A089ACBF5D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9B0EB7-CAF8-F046-B7E3-563485BC4E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70710D-0670-8B41-81F3-2B329BBCF6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BDDC59-A41F-7E43-8F5D-A30C8E2865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06D041-B020-2746-ADD2-47F40CD8C1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324352-F18F-794F-B6F2-19BD80E959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FB27EE-6A2F-6641-BE6A-5D80B619FD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2A9C44-5B3C-8548-9D60-619095126C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43B2CC-880F-7B4B-845D-E61549C208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319AA4-1BDB-B542-B9BA-2AA8F0C97F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88971E-1631-BF41-98F6-5436AA870D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9E4AD8-7B78-A54F-BEE3-CEAB2A1352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D41D10-B355-CD44-AA9F-DE30919B0E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F7354B-D5F0-0347-8DE0-7CB2818427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EC96C3-66C4-2F40-A78E-4266F69527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F88860-1BF8-3243-8263-98151916FD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E4C6FE-4A1A-F64A-B255-F9B42B7E8A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53CC10-0277-8D4E-8A14-E7E21E879B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F1A349-6C45-2D4C-96A3-DEA861F369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316C1E-4598-794B-A501-6A6161E736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AE498F-DAB8-AE41-B336-BE2850DC3F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F046B1-0F58-4A40-AE5A-2CEF26859D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986DB1-CCC1-5F40-B84B-3B178A3995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CD67F6-A915-974A-8D4B-1962AEEC30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16ECBB-96AF-3B40-B6FE-C11FECD487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414958B-A34A-E545-84E5-5846528EB3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6465FA-C44F-394A-A8AE-6E63FEDE73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41B4F0-6BFF-CA49-A9E2-961888D07F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5689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His vine and his fig tree</a:t>
            </a:r>
          </a:p>
          <a:p>
            <a:r>
              <a:rPr lang="es-US" dirty="0"/>
              <a:t>Respuesta: Su vid y su higuera</a:t>
            </a:r>
          </a:p>
        </p:txBody>
      </p:sp>
    </p:spTree>
    <p:extLst>
      <p:ext uri="{BB962C8B-B14F-4D97-AF65-F5344CB8AC3E}">
        <p14:creationId xmlns:p14="http://schemas.microsoft.com/office/powerpoint/2010/main" val="124608116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Ezra 4:23, How did the enemies cause the Jews to cease building?</a:t>
            </a:r>
          </a:p>
          <a:p>
            <a:endParaRPr lang="en-US" dirty="0"/>
          </a:p>
          <a:p>
            <a:r>
              <a:rPr lang="es-US" dirty="0"/>
              <a:t>(1 pt.) De acuerdo a Esdras 4:23, ¿Además de la violencia qué otro medio fue usado por los enemigos para que los judíos cesaran los trabajos?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047201-49B1-CB4A-BFFD-D78B1292C89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41091-3CA1-704F-8A36-850FAFA5DE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43605F-6B92-B141-A0B2-3B0C6FB788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27B2D5-E022-2B47-ACBC-BB0DB86B7B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A8466-C2C9-B44D-92E5-491D2D46B1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6270ED-4391-9D48-AD7E-C1658B3FE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70716D-2E0F-CF4B-9E15-DDA256124C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467ABB-50D6-F64B-A036-6A554EB171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C2C06B-43B0-014E-AC90-8FECE2C268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D27488-EEFB-3641-A9F1-4E044F55FF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E757BA-4B60-784B-A9FE-9EECB37E64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B1B7B3-05D2-9547-9D64-A9F0AF59DA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1A07A7-32D0-A34D-A76E-7E19238AA6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946755-6716-3246-8F42-BDE037C336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8F8157-8D2C-8440-9466-D33C309B48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CA05A6-5AB2-6549-B988-1A40F3F393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CB250EE-EDC6-784B-9D29-C3055D21A2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690AB1-FCBD-0F41-8B83-4C71AC7EB7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3A520B-A77A-C349-9A13-01E90F5E8B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066E5-C236-5040-A0BC-BD871B6839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F7C637-D2B5-FE46-9A05-0CF513430E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623A561-557C-7643-8417-D9463A1B61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A994F6-477B-2C42-A4A9-7386BD85E4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2DBA0F-C279-0A44-900D-E39B9EBF2B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142DC3-66DE-D14B-BC63-5F42562CDF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1F5F70-DDB2-8F4D-A4BA-7153B513F1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4839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By force of arms</a:t>
            </a:r>
          </a:p>
          <a:p>
            <a:r>
              <a:rPr lang="es-US" dirty="0"/>
              <a:t>Respuesta: La fuerza</a:t>
            </a:r>
          </a:p>
        </p:txBody>
      </p:sp>
    </p:spTree>
    <p:extLst>
      <p:ext uri="{BB962C8B-B14F-4D97-AF65-F5344CB8AC3E}">
        <p14:creationId xmlns:p14="http://schemas.microsoft.com/office/powerpoint/2010/main" val="141089596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SDABC for Jonah, Jesus referred to the book of Jonah.  What does that establish about the book?</a:t>
            </a:r>
          </a:p>
          <a:p>
            <a:endParaRPr lang="en-US" dirty="0"/>
          </a:p>
          <a:p>
            <a:r>
              <a:rPr lang="es-US" dirty="0"/>
              <a:t>(1 pt.) De acuerdo al CBA de Jonás, Jesús hizo referencia al libro de Jonás. ¿Qué confirma eso con respecto al libro?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209905-0E7B-CD48-B5F4-CB88BDA2334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89D50E-F951-3D41-A579-8E4E13170E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E7D2B-C260-B143-A450-A202A4F817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F717AD-5008-7D4C-BF27-01555E7488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08EB80-BB3B-0A41-BB72-7A41BDD987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5DBB90-CCC0-8A41-8740-BA0C93DAB9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F52777-7643-2043-A98C-A8B00F342F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5D3A67-D85F-D14E-81BC-33E810054A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531DEF-1CCF-4545-ABF5-B6C892294F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B02E81-01AF-9F4D-A983-B913DC5634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DEE5DB-D92D-3C48-82DB-68ACF651BD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16C5B30-8BA1-0D45-9086-9756D87366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28EE3-700F-B04A-B566-767A20E056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D8EE2B-D9AD-1E48-92D3-A0FB82CD89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F772D2-3175-6448-8B26-B22A2BE157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33E7E1-51D7-EE46-AC60-E278CA036E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F210DB-196A-1F45-812D-CBE87F542E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C30A7C-99C3-4C43-971C-295C7F47BD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E1E5FF-1710-AA44-B3EF-1720AA2315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62497B-04B5-7D46-A60C-154D63A37E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AD6235-EEB8-4443-A1DA-CD5BBF66AF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83ED88-07AB-4A4F-92AA-21A667980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3B2616-95C3-4E4D-8DCF-7205F0F7F5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B0A606-35EF-AE46-A20F-A818B9AE4B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592C0D-2F1A-994A-AAC1-FF8B960152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DF4FAB-82C3-B246-B468-6D696AD816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647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veracity of the book</a:t>
            </a:r>
          </a:p>
          <a:p>
            <a:r>
              <a:rPr lang="es-US" dirty="0"/>
              <a:t>Respuesta: La veracidad del libro</a:t>
            </a:r>
          </a:p>
        </p:txBody>
      </p:sp>
    </p:spTree>
    <p:extLst>
      <p:ext uri="{BB962C8B-B14F-4D97-AF65-F5344CB8AC3E}">
        <p14:creationId xmlns:p14="http://schemas.microsoft.com/office/powerpoint/2010/main" val="331183083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Jonah 1:5, When the great wind blew on the ship, the mariners were afraid.  What did every man do?</a:t>
            </a:r>
          </a:p>
          <a:p>
            <a:endParaRPr lang="en-US" dirty="0"/>
          </a:p>
          <a:p>
            <a:r>
              <a:rPr lang="es-US" dirty="0"/>
              <a:t>(2 pts.) De acuerdo a Jonás 1:5, Cuando el gran viento soplaba en la nave, los marineros tuvieron miedo. ¿Qué hizo cada uno de ellos?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6087E4-0C3A-914B-9D92-A58AB89A680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7CD8BD-65B5-AD47-BA00-D98BE91C99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CD57DB-29C1-B746-8136-56F511F03B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477055-8D11-0B46-B6AE-B3385997AA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C88DD-3FA6-6142-876E-FF6FC14261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5758B7-6FC5-454D-8D7B-F9E1A40480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B37A0F-1A74-6645-B183-AF2EBFECEB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AF1B25-B593-CE45-81B2-8236C17694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517A8A-F935-2B4F-8C00-DA5010C58B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76C46B-4189-8142-A39D-547FCFF895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4B6777-E921-B245-AE10-F076573299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39EC0-DC90-0F4E-A561-5D47053653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54ABE9-F184-2F45-9E6E-2AA3E8BC5D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8DA20E-8AD2-3348-88F5-BEC687B107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450CE4-D180-4B45-8E7C-F59757F9F6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172B4E-D011-A44E-B58C-80F2E44E7B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1C2F2D8-8983-734F-B103-CB513AB8CB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57DA78-0023-E544-8EBE-E6F31C391D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C5F30E-611E-454B-8629-58CABAE1F9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4623F9-D3BA-E340-8744-3A6EA6D909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4E3DD7-99C5-CD4A-BB76-5E6D923DB0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9B4E36-975F-4347-943B-01FB7FFE6F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474D4B-3119-C346-9DC7-BBA2D89125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86078-4301-7347-90D6-B059165C7E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CDF019-86BD-CA48-8AC1-DE50C9D14D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8ABD67-A41D-F149-8065-DEB79EA6F1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B0611D-9304-5444-A1F4-085D66C720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5C97FE-BC53-7D45-B788-4555052310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8AEB9D-0EEE-C14E-8209-A6CC47F349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C801F-9454-0843-98A0-074A67B073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5C6D3D-F7E0-AC4F-90F2-A1B2905444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03078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Cried out to his god, threw the cargo into the sea.</a:t>
            </a:r>
          </a:p>
          <a:p>
            <a:r>
              <a:rPr lang="es-US" dirty="0"/>
              <a:t>Respuesta:  Clamaba a su dios, echaron al mar los enseres</a:t>
            </a:r>
          </a:p>
        </p:txBody>
      </p:sp>
    </p:spTree>
    <p:extLst>
      <p:ext uri="{BB962C8B-B14F-4D97-AF65-F5344CB8AC3E}">
        <p14:creationId xmlns:p14="http://schemas.microsoft.com/office/powerpoint/2010/main" val="256618526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Jonah 2:5, In Jonah's prayer, he cried out.  What did he say was wrapped around his head?</a:t>
            </a:r>
          </a:p>
          <a:p>
            <a:endParaRPr lang="en-US" dirty="0"/>
          </a:p>
          <a:p>
            <a:r>
              <a:rPr lang="es-US" dirty="0"/>
              <a:t>(1 pt.) De acuerdo a Jonás 2:5, En la oración de Jonás, él invocaba en su angustia</a:t>
            </a:r>
            <a:r>
              <a:rPr lang="en-US" dirty="0"/>
              <a:t>. ¿</a:t>
            </a:r>
            <a:r>
              <a:rPr lang="es-US" dirty="0"/>
              <a:t>Qué</a:t>
            </a:r>
            <a:r>
              <a:rPr lang="en-US" dirty="0"/>
              <a:t> </a:t>
            </a:r>
            <a:r>
              <a:rPr lang="es-US" dirty="0"/>
              <a:t>dijo que se enredó en su cabeza?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4642A-98FC-0D41-8BD1-62029728479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2B4B0E-B86B-784A-9272-5F04C1ECED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BA9982-D8C2-4C4E-81DA-C8B32AEEEC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664B78-AAB4-3B48-9679-223C7C74F7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69AF83-2AAF-8044-B179-457730242F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A9F1C7-FAB5-F745-B6F4-B159C8C51E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DADECD-EACA-454C-BAB6-CA0A4F8004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EB957F-C6A6-A14C-BAFB-D8D5BABAA1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DA5D2A-BDF7-C44A-A87F-ABC883C30D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54729F-637A-2144-B6D6-B0C858F5FD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72836-541A-2847-8906-5F7ADC0D5D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0726CD-EFA7-EE45-BB7E-E39E6EE2E3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4E1CF6-94A5-BD41-A7E4-82B364A5EA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0E7788-8BEE-3F46-BE67-B8101BBB77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B2C124-215F-574F-9914-4614557B05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5E5A31-B4AF-DC40-A708-2083C04319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D28C1D2-6ABE-7147-ADA0-85923226C4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70AB25-ACE8-A146-BDB5-296BADDA0A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C4E161-81E2-FE42-B6CC-179FA2903D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2975CD-7914-1E42-B6BA-D95B3D7571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593463-9A59-9A44-A73F-8050707310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F10AA5-C8B3-0F4D-9E05-0DF111BA1D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F2D82B5-1187-2B40-8F5C-6E6D4BA1CE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5DD41C-47FF-F64C-806F-8AF39B5CE8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20B453-AFE9-E043-9EAC-C9A0531295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9B3AC14-C9E4-CF4E-A27A-59E2DABD7E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3014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Three rows of stones and one row of timber</a:t>
            </a:r>
          </a:p>
          <a:p>
            <a:r>
              <a:rPr lang="es-US" dirty="0"/>
              <a:t>Respuesta:  Tres hileras de piedras grandes y una de madera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Weeds</a:t>
            </a:r>
          </a:p>
          <a:p>
            <a:r>
              <a:rPr lang="es-US" dirty="0"/>
              <a:t>Respuesta: Alga</a:t>
            </a:r>
          </a:p>
        </p:txBody>
      </p:sp>
    </p:spTree>
    <p:extLst>
      <p:ext uri="{BB962C8B-B14F-4D97-AF65-F5344CB8AC3E}">
        <p14:creationId xmlns:p14="http://schemas.microsoft.com/office/powerpoint/2010/main" val="29109231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38" y="1873252"/>
            <a:ext cx="8225161" cy="4561417"/>
          </a:xfrm>
        </p:spPr>
        <p:txBody>
          <a:bodyPr>
            <a:normAutofit fontScale="92500"/>
          </a:bodyPr>
          <a:lstStyle/>
          <a:p>
            <a:r>
              <a:rPr lang="en-US" dirty="0"/>
              <a:t>(2 pts) According to Nehemiah 7:4, Nehemiah describes Jerusalem at this time as having few people in it and the houses were not rebuilt. How does he describe the size of the city?</a:t>
            </a:r>
          </a:p>
          <a:p>
            <a:endParaRPr lang="en-US" sz="2200" dirty="0"/>
          </a:p>
          <a:p>
            <a:r>
              <a:rPr lang="es-US" dirty="0"/>
              <a:t>(2 pts.) De acuerdo a Nehemías 7:4, Nehemías describe a Jerusalén en este tiempo con poca gente y las casas sin reconstruir. ¿Cómo describe el tamaño de la ciudad?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88628-C5AA-8041-A154-D72189543E9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A066A7-5B2B-124E-9376-3CEA075712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ACDB0-05F8-9B44-89F5-843447646F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6DF9DF-02A0-E045-A6C3-2EE2A550D0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3577AE-2EB3-1D43-A0A0-353E348A19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48409D-8108-0A48-BAE3-CDF0D4E766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AF4556-EF99-B249-92BA-3C40AA5AEE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7530AD-D559-2D43-A631-D74CD29365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8553C3-76E1-7B43-9506-9C3BD9C96A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E10ABC-6E22-D545-943E-7B8774C595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05D209-1583-3740-99AC-010622EF54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A7AB9E-504C-2246-9A4E-59D5935B1A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F9FF8E-8AD8-B04A-BD10-A864227D78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92B4F5-4185-284E-8DC4-C2CB9DA648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799A90-4DB8-E24B-9A53-91E2D76634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A84AB2-526E-234B-99E7-2325C46C2A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BA2426-D6F2-FF4E-808D-A56C80D3E3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949317-E8EE-3742-BCE1-412BFD63C4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669468-C570-CA4A-8E14-DC1FBBDD56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D035786-38BA-CE41-908A-89E28C59D4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6E7155-0154-134A-BD26-118877A997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FB3DA9-84CA-334B-870E-14C66F5071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E078C2-E071-2A4C-9FC2-75A1DE0712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DB6C65-2BDF-8E4F-A432-A62012E0D2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DFD22A-93E4-F749-8792-160D95517E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E1B0E6-209A-5342-9722-DC90DAB891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E8CF32-E44B-084D-890F-33BE63CD96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D5B2FB-8D00-5549-A734-AAFDDBD50E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260763F-F15C-E34F-8F28-AC56F03DBE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B0C0A0-33F1-DF4D-8566-AA6C65D8E6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31F0E2-AE50-2340-B13A-99A68E3E7F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1296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Large, spacious</a:t>
            </a:r>
          </a:p>
          <a:p>
            <a:r>
              <a:rPr lang="es-US" dirty="0"/>
              <a:t>Respuesta: Espaciosa, grande</a:t>
            </a:r>
          </a:p>
        </p:txBody>
      </p:sp>
    </p:spTree>
    <p:extLst>
      <p:ext uri="{BB962C8B-B14F-4D97-AF65-F5344CB8AC3E}">
        <p14:creationId xmlns:p14="http://schemas.microsoft.com/office/powerpoint/2010/main" val="101360545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Micah 4:11-12, How will He (the Lord) gather them (the many nations gathered against you)?</a:t>
            </a:r>
          </a:p>
          <a:p>
            <a:endParaRPr lang="en-US" dirty="0"/>
          </a:p>
          <a:p>
            <a:r>
              <a:rPr lang="es-US" dirty="0"/>
              <a:t>(1 pt.) De acuerdo a Miqueas 4:11-12, ¿Cómo las juntó (el Señor a las muchas naciones en contra tuya)?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BCBF4A-B1EB-964D-AA47-AA9A3ED1D82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23343A-4C2A-9145-89D4-C7903EDBE3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ECE8E3-F968-814C-854B-DEA581BB00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0A9B82-6014-604A-8DCD-2C24149297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1685C-27C9-474D-8406-7D4B233D2D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E9E077-DA36-C84E-A839-A5B79787F8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C7BBF-72BF-6B47-99BF-E6B66C6FF9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AB847-3070-5D43-80B0-030EAC8042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C13B0-D0AC-9C48-B735-CBBFA6BC4C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A27DEE-A34D-6F41-BBE1-33C2C3FF34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7FAE06-81E3-524C-A955-5FF2F7AF4D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5373D4-E14E-8C4A-BEA2-A24AD70A0D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1C0C80-4EBB-3E44-A521-126D95F9C9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2BA18A-0FA9-8A4D-A276-E24AFDDF7C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7F5BE2-A777-6C48-8C55-71B45A05F1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C8B883-6B65-1348-A6FE-9AFF5E30D4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9BFA97-2040-0545-AF79-2A57047AE3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D11974-2688-F44C-B2BD-205B176741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FD178A-91D6-444C-B4B7-D1B4113035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1CE2AC8-F016-4A43-B2F7-324925A7EF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FA8E6D-1E4E-2E4C-807B-6D4C10D36C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0C0173D-AC33-D044-8A83-F6984C413F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4A587D-797A-6940-87F7-F05DD06BC6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56CAE7-440B-3342-856D-C4D2A4B7D3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FE516C-7A20-554D-9185-D7D7DA6816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B51D33-7F80-4949-B3A1-CFD46913EC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2754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Like sheaves to the threshing floor</a:t>
            </a:r>
          </a:p>
          <a:p>
            <a:r>
              <a:rPr lang="es-US" dirty="0"/>
              <a:t>Respuesta: Como gavillas en la era</a:t>
            </a:r>
          </a:p>
        </p:txBody>
      </p:sp>
    </p:spTree>
    <p:extLst>
      <p:ext uri="{BB962C8B-B14F-4D97-AF65-F5344CB8AC3E}">
        <p14:creationId xmlns:p14="http://schemas.microsoft.com/office/powerpoint/2010/main" val="135209253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14:3, Israel is speaking to the Lord. Who finds mercy in You (the Lord)? Be specific. </a:t>
            </a:r>
          </a:p>
          <a:p>
            <a:endParaRPr lang="en-US" dirty="0"/>
          </a:p>
          <a:p>
            <a:r>
              <a:rPr lang="es-US" dirty="0"/>
              <a:t>(1 pt.) De acuerdo a Oseas 14:3, Israel hablando con el Señor. ¿Quién encontrará misericordia en Él (Señor)?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2EDFE7-33BE-BF48-BDAE-37BF0779DCB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302A83-E7DA-544F-B96E-F11EDB92AE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254CE7-DA71-774F-B5D5-D309BDFD69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95B95-B623-AC43-B3C5-5878F4D6D6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1DDA2A-73C9-664C-B56B-8110736E54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3118AA-FB40-8049-AFAB-F90CFFB9DE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EF07D6-ACE6-AE44-9A61-DA252CF566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F0195-D567-8449-833C-ECE77B8065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D86FD6-C4B4-8643-AE51-90EA66972D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A8E3E-D811-EB47-B96B-525D7C1621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0DE6C7-2F5D-9349-BFA4-4CE1297D6E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26DA19-C51E-DA40-84FF-3DCAA9A40A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7CF15C-9FB2-304C-97B6-298F3D360A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21FF06-BACC-D04C-8492-C5C3C87717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214C95-2502-9E4B-8632-A9DB7F3BEE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E98305-55B5-7C48-8640-19A1E10E2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60AFE7-4F97-174B-869C-3D24C06489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C98A77-0EF1-2248-876E-ABB3FFACBA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908B41-D384-D74B-9D54-84CFEEE491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A2240D-ABCC-694D-9178-8BD77FB94E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B2AF8B8-5260-7A48-AE6D-A4D6A55293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9C917CC-880B-4B43-B6BB-5F6F2D4F42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4631DA-9E36-6545-92C4-DC8E0C03F0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52A278E-CC2A-ED40-9423-7E7419FED1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2BC331-C7CC-B44C-8681-63AD9C8AEA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D58123-55D2-984A-BA26-551DDB49A3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2397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fatherless</a:t>
            </a:r>
          </a:p>
          <a:p>
            <a:r>
              <a:rPr lang="es-US" dirty="0"/>
              <a:t>Respuesta: El huérfano</a:t>
            </a:r>
          </a:p>
        </p:txBody>
      </p:sp>
    </p:spTree>
    <p:extLst>
      <p:ext uri="{BB962C8B-B14F-4D97-AF65-F5344CB8AC3E}">
        <p14:creationId xmlns:p14="http://schemas.microsoft.com/office/powerpoint/2010/main" val="184106388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Jonah 3:5, What was the response by the people of Nineveh to Jonah's preaching?</a:t>
            </a:r>
          </a:p>
          <a:p>
            <a:endParaRPr lang="en-US" dirty="0"/>
          </a:p>
          <a:p>
            <a:r>
              <a:rPr lang="es-US" dirty="0"/>
              <a:t>(3 pts.) De acuerdo a Jonás 3:5, ¿Cuál fue la respuesta de los hombres de Nínive a la predica de Jonás?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165FA-BB2B-3040-AFD7-F0AC90E3852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CF50CB-78C9-9743-9A25-F6615317B6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C99894-2946-954E-B360-F921F10D5A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2C7196-A034-394D-812A-96BEC15294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126AB1-5CF2-8341-8200-13964CDC30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404D3F-7421-C448-833D-F7964A1E1D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D3273-D0EF-0641-B5CD-45AFCF5E68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15983C-AC4E-9348-9EBF-E91D837FFA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BDDB0A-0049-C342-A08E-E9E7908736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9BCA67-5FF5-C34C-8DE3-24F8FAF25B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5D9C25-1738-BD42-A481-7134894F6B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CE16D0-3728-E249-93AC-C32F2AFB5C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8EC6F5-6976-BD48-9D8A-DCA7B60B2A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FC9FEE-B092-F74E-B52F-6937D6C9F9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F20C13-A756-FA4C-ADF5-9C3E08D643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568308-3B6F-CC42-9976-A813BA2D80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417BF5-4FD3-AD4F-BCB2-0B47A9C96F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19FD6-559E-3D41-835C-2D8A20131F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5129CD3-1DE9-E74E-99C4-279E7AB9DC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0F961B-52EB-C94D-BE63-CFE08E707C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853CC8-3FED-2A4A-A47E-D2C7426748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5FF0E2-F36A-4E48-993F-A2E81DBBE1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A97D24-2A2C-C443-B28F-B9632B670F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A86F343-105C-B848-82EB-1A6A7AFBA8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A3766F-CE19-D642-84CA-F9B568AFFF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D498B22-8549-604A-A549-7FA7626CE3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66100F5-2D81-104F-9929-39AAEDC37F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44E273-E339-9D4E-A1F6-35200E29DC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FB9793-587C-DA44-BA69-9AFFCB0EF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00AE3F-9D75-A344-85D1-E8B3006ADE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94C0FF-93F2-C449-9BB0-7B3A5FFDC9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98FD30-B652-4248-8C55-F958708D30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2CC3A8B-9411-5549-A990-1D8241F9C4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768704-9917-7E42-862D-894B7C97CC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08BF84C-49F8-6644-8927-9F5C334A69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A403484-8B57-D04B-A0E7-C6D1D2A3BB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0438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Believed God, proclaimed a fast, put on sackcloth</a:t>
            </a:r>
          </a:p>
          <a:p>
            <a:r>
              <a:rPr lang="es-US" dirty="0"/>
              <a:t>Respuesta: Creyeron a Dios, proclamaron ayuno y, se vistieron con ropas ásperas</a:t>
            </a:r>
          </a:p>
        </p:txBody>
      </p:sp>
    </p:spTree>
    <p:extLst>
      <p:ext uri="{BB962C8B-B14F-4D97-AF65-F5344CB8AC3E}">
        <p14:creationId xmlns:p14="http://schemas.microsoft.com/office/powerpoint/2010/main" val="42643336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12:11, True or False, They sacrifice bulls in Gilead.</a:t>
            </a:r>
          </a:p>
          <a:p>
            <a:endParaRPr lang="en-US" dirty="0"/>
          </a:p>
          <a:p>
            <a:r>
              <a:rPr lang="es-US" dirty="0"/>
              <a:t>(1 pt.) De acuerdo a Oseas 12:11, Falso o verdadero, Sacrificaron bueyes en Gilead.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ABCE5-A992-AA4A-B435-05DF6DA522F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4E972-6D01-B941-960A-B94A2D5C02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697FD-165D-0847-A2F3-2CB79AAE7D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F29EE-21C5-C14A-A86C-67ACD4B67D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CDDDA0-DA5D-7240-9BDF-55D33BD21E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5CDF2C-93C2-7B47-913B-80BF565C5C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48C43A-0ABA-694D-A94C-AE9F28F6C3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35EB7-11AF-794D-9FCA-1754721075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8BA928-D0C8-9F42-8F83-97F6CCD2DD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1F201-7110-9A46-A4D3-4A798F96ED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0FC97C-D6A3-F941-92CF-151BC5455E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D49D61-0910-0945-8544-E93D40D5DD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51F423-B93B-1348-A7E3-797E1479D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593AD6-D28D-6B43-9932-54978382D9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F1A802-F986-0647-9B63-19E714CF32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65C94D-4E0D-814E-8381-4F3DDBEFAE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E0672B-2D27-CC40-A2F2-26F62EBA9C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507DFE-5EE2-714A-8028-4C2CE185A9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C5F7B0-332E-B641-B15B-D097260E99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B425CD-2ED7-C847-85DB-1C8078CF1D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8FFB55-4136-7B4D-9B18-312E519484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0A39397-2202-BF4A-9661-30988DF4B0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F781056-2059-C24A-A2DF-5F92319C43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90C21E-A9A2-BD4E-9F6F-A23F09355D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0A5D61-F756-C84A-81C5-71DB557C9C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13D3A03-E3A8-C94B-AD7D-9E4DB7E68E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0948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 pt.) According to SDABC for Ezra and Nehemiah, In what year was Ezra sent back to Judea by King Artaxerxes?</a:t>
            </a:r>
          </a:p>
          <a:p>
            <a:endParaRPr lang="en-US" dirty="0"/>
          </a:p>
          <a:p>
            <a:r>
              <a:rPr lang="es-US" dirty="0"/>
              <a:t>(1 pt.) De acuerdo al CBA de Esdras y Nehemías, ¿En qué año fue </a:t>
            </a:r>
            <a:r>
              <a:rPr lang="es-ES" dirty="0">
                <a:effectLst/>
              </a:rPr>
              <a:t>Esdras enviado de vuelta a Judea por el rey Artajerjes?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34089D-472C-3D45-BDE2-5C7B3D8B2CD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38CE01-0E24-4D40-9377-93EB3E4248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26E521-363C-2E4A-8F99-53D6D475D0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35651E-8D98-4E49-B671-07B6C72D23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EEDF4-EC4B-4D4E-B6E9-D3337D2A39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FC4899-53EB-D640-A347-EB0277B797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6AD55-8BED-6B49-B20F-DBC11315E7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D280A2-A005-6642-87E2-CD63DF94F2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0339FB-3106-674A-8D6E-B95F199A72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C3F163-86EC-0D48-9E3C-8B43C613D4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CFEB18-D422-9F45-8DBC-2E50AE7FB4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B4173C-CEE6-084E-9AF6-1DF47DA076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293BE0-0273-C447-B724-D85DEE72A3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A417E5-F828-0E46-99D5-00C7001B4B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D743B0-3A38-E445-8DB9-D9ED41EF62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7195B3-D6B6-F141-BF45-68ED4393B6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76B24D-E131-2249-BE16-131F0D8588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7A4EF2-1B13-F94F-8047-8F7A18D6AA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C6EA32-5C56-B542-BA78-E477C85257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AAD43-58A1-1B41-A842-E098254545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1FEDF2-8A09-5C41-AC87-E0CC338CF4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2BD2A6-8964-4F45-AF88-9E12526571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2125A0-727D-A545-BEB2-D3AE0CCC34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EB3782-A54E-9747-A800-C050B9D57F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032B2A-47AB-9140-849F-5A99DCC1B4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D51048D-75B2-E64B-AE67-72B3099031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False (In Gilgal)</a:t>
            </a:r>
          </a:p>
          <a:p>
            <a:r>
              <a:rPr lang="es-US" dirty="0"/>
              <a:t>Respuesta: Falso (en </a:t>
            </a:r>
            <a:r>
              <a:rPr lang="es-US" dirty="0" err="1"/>
              <a:t>Gilgal</a:t>
            </a:r>
            <a:r>
              <a:rPr lang="es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2157757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Ezra 10:11, What two groups did Ezra tell the people to separate from?</a:t>
            </a:r>
          </a:p>
          <a:p>
            <a:endParaRPr lang="en-US" dirty="0"/>
          </a:p>
          <a:p>
            <a:r>
              <a:rPr lang="es-US" dirty="0"/>
              <a:t>(2 pts.) De acuerdo a Esdras 10:11, ¿De cuales dos grupos les dijo Esdras que se apartaran?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D068C0-4BBE-B646-9B2D-56F54349F18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E0150-04BD-884D-BE79-35E96AF1E6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E0C55B-FA9C-7141-BF74-8DF1983684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3E23A0-50FA-354A-A51A-73DD03A8F6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74B4B3-A962-C147-AAC3-65A6DD1312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890AA4-9D77-6B4B-AA18-8F668D2103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36D618-1C0E-9843-8549-2E0F48DD1D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B24C08-BCA0-714A-A419-16C6E42CAA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5296D-4894-884D-8005-6380EA9A2D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995281-B5D7-9942-B2B9-74D98B6302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D474DD-AE76-914D-9525-5B10F4B8D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A5E086-578E-4246-803D-0222495BCA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A990C5-7FA5-E248-A3BA-C777552E06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DA927C-E6EE-E54E-8392-0DEC603E58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C93E12-2197-DB49-B030-851BB5E3D5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D3B5A72-6113-9D4D-90E5-9C4D9073A9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A4BD268-C1D5-1C40-8E64-3951556320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084C3D9-9B78-674B-B961-CD76FCB7A1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74ED03-43E9-0B43-B67F-C01C1F835F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FACA935-3CA4-D54D-99AE-A0517D93BE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DEB101-82D0-EA4C-8BF1-76B3E16296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A4D707-6441-3C47-8860-0C144A47B1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E2AE10-055E-E74D-87BB-E81D94B28D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CBA82B-7748-C740-B56A-32C15A81EE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E4B154-1D5A-DC44-89E6-0D992FB4DA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5C5A12-0EE4-8248-A05D-EF373B8351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80D542-529C-9D4F-9D0C-577E94313A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2AE195D-954E-594B-985A-891349C467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8546AEA-4CAF-114B-AAC9-D21CBD7267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1EA0E5A-A34B-D54B-BAFB-12BA10E6C4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91AC202-0B43-7949-B421-E51B8F30E4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004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peoples of the land and pagan wives</a:t>
            </a:r>
          </a:p>
          <a:p>
            <a:r>
              <a:rPr lang="es-US" dirty="0"/>
              <a:t>Respuesta:  Los pueblos de las tierras y de las mujeres extranjeras</a:t>
            </a:r>
          </a:p>
        </p:txBody>
      </p:sp>
    </p:spTree>
    <p:extLst>
      <p:ext uri="{BB962C8B-B14F-4D97-AF65-F5344CB8AC3E}">
        <p14:creationId xmlns:p14="http://schemas.microsoft.com/office/powerpoint/2010/main" val="313107234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3252"/>
            <a:ext cx="8229600" cy="45614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(1 pt.) According to Nehemiah 2:7, Nehemiah asked for letters for the governors of which region, allowing him to pass through on his way to Judah?  Be specific.</a:t>
            </a:r>
          </a:p>
          <a:p>
            <a:endParaRPr lang="en-US" dirty="0"/>
          </a:p>
          <a:p>
            <a:r>
              <a:rPr lang="es-US" dirty="0"/>
              <a:t>(1 pt.) De acuerdo a Nehemías 2:7, ¿Para los gobernadores de cual región pidió cartas Nehemías para que </a:t>
            </a:r>
            <a:r>
              <a:rPr lang="es-US" dirty="0">
                <a:effectLst/>
              </a:rPr>
              <a:t>franqueen el paso hasta que llegue a Judá</a:t>
            </a:r>
            <a:r>
              <a:rPr lang="es-US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5F6CCB-22FF-AF4C-9650-1292D37DED6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DF13A6-0BC8-6148-A4E2-613E5A8B71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146D4-C290-8D40-AAB2-3F91B2FD2D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27465-A82C-2345-802B-81134D3BDD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B0E26-1CE8-4646-AB96-E808672492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AB79B8-C0D5-8349-B109-6A1C46DC8A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561AAC-1883-A64D-92D8-F91CC97F00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7124EF-F80B-8543-9BF9-7043A3B6A7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D5DC8B-CA7F-184B-9B22-870D5416E3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4D915A-503E-9449-9DC4-281752ED7F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D3A6CB-1A23-804C-ACD9-EB4EDDD00C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9D2FDE-06EB-BA45-8018-05D2A4D6A8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D20AE5-F510-7942-8BEB-6A2808311B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A75EDA-3C52-2A43-9C91-DA1883DC29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33EE51-7023-7A40-84ED-08175AA12D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B4220C-5532-6641-80C2-B5F8C23992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066E76-6A1E-C640-B7D4-59F586BEC6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66FD517-D0B0-A04A-A3F7-928A7F1AFB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1ACF1B8-C81D-5B47-8BA8-45791F2597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E9C455-705F-2749-A4B4-56408DF568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5B03E7-D0C9-0F4E-9AE4-1171B47752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7026EB-0BD2-614A-A9C8-0778428639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4ED777-4F1E-7847-AAC0-90162D002C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02A3179-19AC-EC49-8858-CF0C18CDEF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FB6D8D-6C49-194F-BCB6-CF03A86D16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95A919-0D67-5C44-8319-229539B8D7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60364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Region beyond the River</a:t>
            </a:r>
          </a:p>
          <a:p>
            <a:r>
              <a:rPr lang="es-US" dirty="0"/>
              <a:t>Respuesta: La región al otro lado del rio</a:t>
            </a:r>
          </a:p>
        </p:txBody>
      </p:sp>
    </p:spTree>
    <p:extLst>
      <p:ext uri="{BB962C8B-B14F-4D97-AF65-F5344CB8AC3E}">
        <p14:creationId xmlns:p14="http://schemas.microsoft.com/office/powerpoint/2010/main" val="4067884814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Micah 7:14, Where should you let the flock feed?</a:t>
            </a:r>
          </a:p>
          <a:p>
            <a:endParaRPr lang="en-US" dirty="0"/>
          </a:p>
          <a:p>
            <a:r>
              <a:rPr lang="es-US" dirty="0"/>
              <a:t>(2 pts.) De acuerdo a Miqueas 7:14, ¿Dónde se debe apacentar el rebaño?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96456-CB30-3344-967A-8D712B14E74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B73DD2-4164-3F47-863D-B5A760F817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FBD4E-3915-5145-88D6-B7FB848CF7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D51E4-ED3C-5A4C-8404-1E83527974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E741D0-FF01-3640-BD73-2600E2C65C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D45843-4B06-1C4A-8487-93AC2BFC3C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B30BD8-08A5-FA4D-B994-DD0D08E032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A04BB-121F-7548-AD50-B844542D1F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00D10B6-3821-6F4C-AFC2-2B369ED4DF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35D5B2-8099-0043-9193-16F02CC2A3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C58648-4735-B147-9F58-C0F2789B19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F9CB8E-762E-8349-9227-4122ACA269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D7C98A-48AE-594B-B86A-3F39233614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01E505-01B0-CC46-A469-7E2A787C47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FDEA838-999E-A141-B0B5-09D6DC5257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F10245-A736-F648-A0E6-9C992E43FD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A2F482-BFFA-924F-8FF0-24919259E9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B2B1C8-BF7B-9E4D-B447-1B22CDAE93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FF49AE-C7AE-2046-BE77-3D93EAA3B9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21A798-8B06-2C4C-A3DC-E29016DB05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B754833-66E4-1246-A0A1-A92E52BC06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E58C00-B80F-5B43-B965-0CEB16DA1D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A48A91-4814-1145-B5E3-B7E488347C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D100D0-1B14-FA44-8BBB-8DEE618E43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27E0130-373A-774E-ADC1-0442A64FED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ABC6CD-4AA2-0340-BE0D-15C00DC7B5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46B8B4-5FB2-624F-B532-097E4D26E5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1C379B-87C5-BF45-8400-74271C7432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4C7031-4D81-1941-9AFE-6C9CAEEB76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9F8C31-BE95-814F-9B76-DE59271D6B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641C7B-F3AC-D54E-B137-BA4604D45D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519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Bashan and Gilead</a:t>
            </a:r>
          </a:p>
          <a:p>
            <a:r>
              <a:rPr lang="es-US" dirty="0"/>
              <a:t>Respuesta: </a:t>
            </a:r>
            <a:r>
              <a:rPr lang="es-US" dirty="0" err="1"/>
              <a:t>Basán</a:t>
            </a:r>
            <a:r>
              <a:rPr lang="es-US" dirty="0"/>
              <a:t> y Galaad</a:t>
            </a:r>
          </a:p>
        </p:txBody>
      </p:sp>
    </p:spTree>
    <p:extLst>
      <p:ext uri="{BB962C8B-B14F-4D97-AF65-F5344CB8AC3E}">
        <p14:creationId xmlns:p14="http://schemas.microsoft.com/office/powerpoint/2010/main" val="151622870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3:3, After Hosea bought a woman, How long did he tell her she shall stay with him?</a:t>
            </a:r>
          </a:p>
          <a:p>
            <a:endParaRPr lang="en-US" dirty="0"/>
          </a:p>
          <a:p>
            <a:r>
              <a:rPr lang="es-US" dirty="0"/>
              <a:t>(1 pt.) De acuerdo a Oseas 3:3, Luego de que Oseas comprara una mujer, ¿Cuánto tiempo le dijo que estaría con él?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4EE305-D7FF-F84E-AD60-B19306EBA4D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17C9F3-BB2D-E84A-B10C-004C489E10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1FAD4B-CC54-0948-A4CB-8EF4C3469E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34FC7-8E41-A044-9C3D-DB5DC025A3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819A2C-DEF9-F848-A67F-EA46544F08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09DB7C-D866-F34C-AA4F-AE048BAB15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2C9DF2-F47C-7148-87DB-129FC26ADD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49EFB7-F90A-0B4F-8B47-B1E4C7B160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26BEE1-5CF9-504E-A411-E473D25770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43C4E9-EE21-8A43-8F59-BD58F20973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7B1E1B-277F-F945-9684-C2A1609F31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AF6375-CF06-6540-8225-929CA949BE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DB29FF-EFBB-2D4C-B732-2F02DF9421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6A43E1-60E2-FF4E-B427-B671704B41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568E5D-1C82-7741-9A0B-59BD197911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1581CF-9758-E640-B7FD-0A39027FC0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0FED-1F3A-2846-A6E9-04CEF0F04F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970ABE-FAE5-B24D-AA45-7222B7E1C6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979D5E-47C1-AF49-B062-7C143A17CF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06EF7B-C301-A14D-992A-C41966A00D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87D2A0-6321-7C45-BC53-5ABC36D44A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A8727E-0EAF-F749-9E8D-9693E26282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AE9EC8-682C-434F-BAD2-3FF817EFB6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17683F-0485-CD44-85B2-FBC09B10CA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1CD9B1-289B-2945-BA82-C583414655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33EA696-24A5-754D-A0F1-ADE7342F85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789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Many days</a:t>
            </a:r>
          </a:p>
          <a:p>
            <a:r>
              <a:rPr lang="es-US" dirty="0"/>
              <a:t>Respuesta: Muchos días</a:t>
            </a:r>
          </a:p>
        </p:txBody>
      </p:sp>
    </p:spTree>
    <p:extLst>
      <p:ext uri="{BB962C8B-B14F-4D97-AF65-F5344CB8AC3E}">
        <p14:creationId xmlns:p14="http://schemas.microsoft.com/office/powerpoint/2010/main" val="331174237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Nehemiah 5:3, What did the people say they mortgaged that they might buy grain because of the famine?</a:t>
            </a:r>
          </a:p>
          <a:p>
            <a:endParaRPr lang="en-US" dirty="0"/>
          </a:p>
          <a:p>
            <a:r>
              <a:rPr lang="es-US" dirty="0"/>
              <a:t>(3 pts.) De acuerdo a Nehemías 5:3, ¿Qué decía el pueblo que habían empeñado </a:t>
            </a:r>
            <a:r>
              <a:rPr lang="es-US" dirty="0">
                <a:effectLst/>
              </a:rPr>
              <a:t>para comprar grano, a causa del hambre?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E839C0-A291-DA4A-B329-E2A254E7A1D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FAD53-92EF-1341-9B0A-6DDFE9985A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222CA-F622-6B4A-98BE-724B9E57FE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4D1724-8F29-D24E-BA88-6376E53AD5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B4AA32-09EC-4F42-9D2D-827607DB02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5121E6-5371-1E43-9DBE-5E0DE03758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B838D1-3B77-7849-BDF9-1C5EB4DA7C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64B5F0-5404-464A-8576-A4E858C6C0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7F07F8-C780-DE4E-BED4-D2D474F496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F6AEB1-8ED9-654F-B27D-4D8FCE7B43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656CE-1341-BC45-BE00-01D8878AEE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3E346E-462B-2545-BE0E-9D306B2932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FD0E1B-9893-FC46-9E5F-6763E34B02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7980C1-F4F7-2B4C-B8F3-3A024F25F0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B1E891-B352-6040-BEB6-D0B9D065DC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DE3833-2562-CF42-BF07-BD9F28559F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1AA5C0-4236-EB48-8A16-B20405F4A3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CF4ACEB-8BC5-2A4C-865A-27EC64EACC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E3D034-543F-5344-BF9D-4B4049DE74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BE2496-D99E-9B40-AA71-1E51E795DC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EF405A-D760-5447-ACAA-2FCD5804BD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B88740-627C-8E48-87DF-D111F8CF3E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F3A6D27-A903-A545-A9E4-2C7BDF54B1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F2E580-AAA0-FF49-A7FA-007D06FAE1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B26A3-0FF6-F34C-8AE2-0548DDDA8D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8C2F05-7B2A-0142-AD02-D4995FD97B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C64787-883F-7F43-ACF2-E0E783E2E2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6C93FC-817C-4B49-BC50-D614619418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74219C-D556-6E42-88C9-5DC546A6D5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F1ACCD-9304-704C-A19C-AB442BE57F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1AC2D14-3171-C44F-8756-0B3D23BC29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4165485-7270-C04B-9C80-6EF736195D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D91711-B07D-0849-9BAC-B61769DB8D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690620-810D-AD49-9683-4AEAADF486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CD5A884-D2E3-F34A-95AE-811841AD3C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2AB45A-3637-8B42-9C23-B6EB68B76F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9751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457 BC</a:t>
            </a:r>
          </a:p>
          <a:p>
            <a:r>
              <a:rPr lang="es-US" dirty="0"/>
              <a:t>Respuesta: </a:t>
            </a:r>
            <a:r>
              <a:rPr lang="en-US" dirty="0"/>
              <a:t>457 AC</a:t>
            </a:r>
            <a:endParaRPr lang="es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Our lands, vineyards, houses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Nuestras tierras, nuestras viñas y nuestras casas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96735243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Jonah 2:10, What caused the fish to vomit Jonah out?</a:t>
            </a:r>
          </a:p>
          <a:p>
            <a:endParaRPr lang="en-US" dirty="0"/>
          </a:p>
          <a:p>
            <a:r>
              <a:rPr lang="es-US" dirty="0"/>
              <a:t>(1 pt.) De acuerdo a Jonás 2:10, ¿Qué hizo que el pez vomitara a Jonás?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1D85E8-E53A-A34D-BE9E-A5147FC8EB4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B872A8-607E-0644-8DF8-1A87C57AC1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4CEEE1-B87D-494C-BD75-4D1B9B33A4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938B05-994F-A843-9C67-24FD914863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758A49-2222-674E-9E4F-339B49A8DA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648971-438A-2F43-9BE6-7A4E096951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EE99D-6A4F-A549-A4A9-0C3F1A8947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030680-2A11-1344-B765-2C636443BB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44794-C4CB-FF49-91B6-DEBE5D405A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769A81-6EF6-4547-8934-C0300E9464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49ACCA-904C-624B-A454-484C600CED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98735D-8E63-F54A-A49D-49AA6ECBD6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808976-B1EC-8045-98B4-CAD54617B9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6EEF91-B647-004D-95FD-ECCB780A5C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38B2BF-7857-5C46-BF74-36CCB057EA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EECA21-565C-E445-BAB3-2C2D2C0C75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08495DE-C1BF-AB48-8C8B-9595629826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BDC6BF-617F-4B49-AAA0-5DAE79ABC7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09AA71-8A56-C245-849D-1831C5ACF8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2E7F4B-A720-4A4F-8795-CB4ED2A751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D0ED81-9417-A14A-883F-C592F5B2A4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AAC451-65EF-1C42-B162-64779EA38B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A78256-4FB2-4C4B-AB06-D29A9022EF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103122-62D9-6341-9889-03F6B0087D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E792E4-754D-934D-9B69-ED02B5F222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8CD3B4-A789-6348-A63B-CD55310640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657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Lord spoke to the fish</a:t>
            </a:r>
          </a:p>
          <a:p>
            <a:r>
              <a:rPr lang="es-US" dirty="0"/>
              <a:t>Respuesta: Jehová dio orden al pez</a:t>
            </a:r>
          </a:p>
        </p:txBody>
      </p:sp>
    </p:spTree>
    <p:extLst>
      <p:ext uri="{BB962C8B-B14F-4D97-AF65-F5344CB8AC3E}">
        <p14:creationId xmlns:p14="http://schemas.microsoft.com/office/powerpoint/2010/main" val="369326734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Nehemiah 4:10, What were the two reasons Judah said “we are not able to build the wall?” Be specific. </a:t>
            </a:r>
          </a:p>
          <a:p>
            <a:endParaRPr lang="en-US" dirty="0"/>
          </a:p>
          <a:p>
            <a:r>
              <a:rPr lang="es-US" dirty="0"/>
              <a:t>(2 pt.) De acuerdo a Nehemías 4:10, ¿Cuáles fueron las dos razones para que Judá dijera “</a:t>
            </a:r>
            <a:r>
              <a:rPr lang="es-US" dirty="0">
                <a:effectLst/>
              </a:rPr>
              <a:t>no podremos reconstruir el muro”? Ser específico.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560BDC-5D38-C848-BF56-0436998EBD0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BFBB15-1ADD-AE4E-AF62-65FD5F0E89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1C89C4-C8DF-3C44-ACD3-7D99EF7CD7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357D9-FA6C-9442-998A-6118EAE3C2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E3C445-F5C2-BE4D-AF8B-D25F2AC5C3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B4F30B-A5EF-C84C-A8DD-5BBCC29893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03FF47-E389-D94C-8D72-60D56D9E49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19CFA6-8077-7A42-AC4C-E33F104F6A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C912E0-702B-F94E-BCDA-FD0543F0FF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C8164A-59E9-614D-8963-60E1A0ACA6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1F75102-DC05-A84C-8305-F1BCE47E48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733B48-F808-FC4A-B7FF-32A7CE3319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F08B82-4D74-F741-8F01-1149403605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B8C22F-D752-C148-A484-4499F0E79A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E0D569-3FA2-704C-9D91-C35DB7EF4D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E9CDAAA-D721-4343-B15C-D39949DB4F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FB0EFF-6509-8943-813A-22F2DD4A82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00A15A-2251-D541-9CF8-2703C77672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DA7371-1E6E-F042-8F06-8E5E2C28D6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CDA630-8C01-AD4A-AEB7-21ADC80DEC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4A0029-92DA-284A-B9F8-13FC4D3CBC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DD5721-493E-C747-AD4F-338A361232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11BD10-15B2-344B-A8B5-A8BAAA66E4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63E8C5D-0727-3341-8341-6A2E317C61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76C889-D65B-2E48-87B0-4C3FE7DA64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A39727-1A02-C345-9DE4-CA0F59BE9E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DB3619-D32E-ED42-94AF-D68A4B0D01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FC04023-F77C-3140-BFA5-9B9B471E12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8D2984-3984-8343-8BB3-EB08CCE837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926100-C68F-D44D-AFEF-0E1D162551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C13BD8-4C5F-9940-B23D-0CE820F806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283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Strength of the workers is failing, so much rubbish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Las fuerzas de los acarreadores se han debilitado y el escombro es mucho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83411091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13:1, What was the result when Ephraim offended through Baal worship?</a:t>
            </a:r>
          </a:p>
          <a:p>
            <a:endParaRPr lang="en-US" dirty="0"/>
          </a:p>
          <a:p>
            <a:r>
              <a:rPr lang="es-US" dirty="0"/>
              <a:t>(1 pt.) De acuerdo a Oseas 13:1, ¿Cuál fue el resultado cuando Efraín pecó en Baal?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FA15F7-D771-9541-BD0E-3818B783682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FD6C5-7031-3F42-AC0D-1FA4BC8956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B6EC70-7735-BA40-91E6-683145978E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7761E8-C54D-214B-9926-94AE6EE47F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65A18C-67FC-C044-A554-5565D11D65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438A4D-EA88-0A46-823A-76AB6E8E9B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45F1B7-AE3C-4240-A369-A4FA215D9E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F240D-754A-1E4D-B528-9382087B25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AC5759-DDC8-5B4A-887F-C4CE84F6C7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07DC2B-8645-5C49-B483-74928E5F05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D1C369-3F76-B047-A4CD-414CACD40F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286BDC-71DC-9843-BEF6-45FF58E1E6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751201-E303-7049-855B-A61D57E704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BBDCA5-A3C9-CC44-9169-F060EF641D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AA15C5-1F51-4D48-825D-5B34AEA639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0BB717-0617-DD4C-AEC5-2C7BDB0671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20D76C-06B9-1C49-BC16-49BE5FCDDA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D483B9-F361-6248-9ED2-45CB9DEA6E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45676F-0535-204F-838C-124CBA975E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CE5971-A566-0B49-9286-E858031220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27B5C2-C14E-7543-88B8-D50440B88A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81C5EE-0E00-2A4E-AE59-191BC5B9DE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81D9AF-39D1-6D4D-A9A2-0DCCEBB57E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3B1554C-A844-CE45-8AC6-A273D47A05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B270CD-129C-104D-9202-F67B783270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A6EAFC-7FB2-BD4D-9DE8-1F59C57043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88317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He (Ephraim) died</a:t>
            </a:r>
          </a:p>
          <a:p>
            <a:r>
              <a:rPr lang="es-US" dirty="0"/>
              <a:t>Respuesta: Murió (Efraín) </a:t>
            </a:r>
          </a:p>
        </p:txBody>
      </p:sp>
    </p:spTree>
    <p:extLst>
      <p:ext uri="{BB962C8B-B14F-4D97-AF65-F5344CB8AC3E}">
        <p14:creationId xmlns:p14="http://schemas.microsoft.com/office/powerpoint/2010/main" val="203852647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Ezra 9:6, At the evening sacrifice, why did Ezra tell God he did not lift up his face to God?</a:t>
            </a:r>
          </a:p>
          <a:p>
            <a:endParaRPr lang="en-US" dirty="0"/>
          </a:p>
          <a:p>
            <a:r>
              <a:rPr lang="es-US" dirty="0"/>
              <a:t>(2 pts.) De acuerdo a Esdras 9:6, Durante el sacrificio de la tarde, ¿Por qué le dijo Esdras a Dios que no podía levantar su rostro hacia Él?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27C8E-303C-4643-9078-5832D43BC38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3BA9AD-54EF-3E45-9879-17FC6C306A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6C4B1-805B-AC4E-B074-FBED2C997A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70D0E-05C2-0145-8DA6-B60C44E35C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1BDAD-E182-164B-AD9D-C779C5527D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C95C46-37B6-4946-8EDA-0624A4E9ED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D7340D-0B6B-9F42-AA40-6E252589C1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6EDD4C-2CF0-E24D-B730-5CD9A47227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E5B465-986F-9541-95D2-806192EA0A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09E7E-31BB-6540-833A-CF3F004566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620A69-B2BA-6545-A412-448D25C6FB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EE2686-C6AD-5C4F-AA2F-935FD68A1A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872730-8102-1A44-B249-86471656BE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66B9EE-9C8B-D344-9953-DEC2E11BD3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9D84FC-B586-AF44-BDB6-0487660829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A82467-D440-8346-9986-FC912F1EB2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31EF996-9A58-6143-9965-FC67212766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669C424-EDDD-9B41-AD38-78A7B1382E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9FB4A5-F411-9844-9DFC-302FD0A1B0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DA4A2E-F555-B94F-B5C3-5416649C6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C94D07-B3F5-5742-90E4-8F535236E8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FB72C40-235B-D546-8EAC-3E9EBB9C34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888F3AB-B4A9-CC47-93A3-5A0AB856AA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419E11-B52E-EA41-BBBC-01B814F6DF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9AFEC3-3562-554F-AF99-00C48EB3E6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28CA00-8587-1F44-831B-843B15B970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6F865C-A9FF-2E4B-BDE1-A4FC37D50F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A43344-DBE7-D243-B6D3-8DA32E0706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6EAD5C-B151-5243-B121-388F5DD18D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9C94D0-0E48-FE4F-9D8F-7B3A33168A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3C2E01-80D2-1A42-9F32-75307E694D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40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He was too ashamed and humiliated</a:t>
            </a:r>
          </a:p>
          <a:p>
            <a:r>
              <a:rPr lang="es-US" dirty="0"/>
              <a:t>Respuesta: Estaba confuso y avergonzado</a:t>
            </a:r>
          </a:p>
        </p:txBody>
      </p:sp>
    </p:spTree>
    <p:extLst>
      <p:ext uri="{BB962C8B-B14F-4D97-AF65-F5344CB8AC3E}">
        <p14:creationId xmlns:p14="http://schemas.microsoft.com/office/powerpoint/2010/main" val="285223963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1:8, Whom did she (Gomer) wean? </a:t>
            </a:r>
          </a:p>
          <a:p>
            <a:endParaRPr lang="en-US" dirty="0"/>
          </a:p>
          <a:p>
            <a:r>
              <a:rPr lang="es-US" dirty="0"/>
              <a:t>(1 pt.) De acuerdo a Oseas 1:8, ¿A quién destetó Gomer?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251163-1DAA-0041-A4E0-877904A0BAA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20ABFB-E71A-5446-B07B-371183B05F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B3116D-F592-5940-9D1F-8209449057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49469E-8194-444D-BAB2-60CF613BAA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A7C78B-5F6F-3F4D-B3BA-05F8EDD56B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362CBE-B5D4-8C4B-BF88-E58980C2B6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BF791-4899-F143-9965-5544C15D7C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75152B-FBB1-6A41-AF54-FD0817EC81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11A156-5832-7A44-9D70-998D213151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891D7B-0BBD-7847-BE72-926798C76B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E9318C-6130-994A-8890-971655A13E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3E8540-472E-4848-B068-CFB66E24EE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D921EA-6A7D-BE4A-867B-706514B84D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4500FB-0D73-1F4F-92F9-2E546E47BE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9A2070-5778-E445-AB61-B6BE6D1269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C7E8D4-FD95-C14F-B29B-705E51F2D1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C69604-2C19-A24F-9DEA-3AE0601D34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139B5E-5DF8-9748-89F5-5C1059F587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461DC4-7606-0649-866E-2FBC2E6610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75CF46-3D31-D749-BEC1-5673F7905B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A6F988-EAB9-284D-96D9-69116C1148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428A87-F2B1-2E4D-AB1A-AF25D455D5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485868-2161-8647-A1EC-FCCC5E768F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E44347-ADEF-5C47-803B-4F79317874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513179-90E3-F94D-B8B6-8FEFC50F42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578A1A6-5207-6946-BBFD-0DE10D9852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499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9:8, The prophet is what kind of snare in all his ways?  Be specific. </a:t>
            </a:r>
          </a:p>
          <a:p>
            <a:endParaRPr lang="en-US" dirty="0"/>
          </a:p>
          <a:p>
            <a:r>
              <a:rPr lang="es-US" dirty="0"/>
              <a:t>(1 pt.) De acuerdo a Oseas 9:8, ¿Qué tipo de lazos se le tienden en todos sus caminos al profeta?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37747-164C-AD46-85EF-50B58515896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42484-C016-AB43-B047-83B7A5EE66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A88F4-2085-504F-8F04-34A97FDF5A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C5E076-D9FE-E840-AE3F-BF34B780F4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24ADC2-4264-934C-AE90-DDF66B0819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1B0E96-2231-1949-A83F-82686F73F6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A212A5-6E19-B348-AB71-E3527C3B8E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4AC7EE-EF03-4D43-97E4-F7A6814253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B645E1-C9D1-3E40-81A5-5D0817528F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8E533D-0484-E449-A50D-233028D858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9B7377-FBEC-394D-8254-0F962CD514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59E7F8-0527-7341-88D9-CA258C731F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8397EF-F0BE-2A44-B016-958A9C24B1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2B6A27-CEA5-0A4B-996C-01B0D997F0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B63EFA-CA4E-A640-8CA0-129EDC3BD9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87F2B-EA39-B342-9BA6-CD182152B1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A66A7A-DD1B-CA4D-A209-FF6D68DBD0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AC3980-94D4-D34C-9980-954D51ADCB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829E35-8E29-C340-B73D-864E4B5D49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895744-0FBB-264A-B7DE-6A189BED03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B8A44-339F-D445-9B62-C3BFBA3B87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7F72C7-8EF2-5148-9F9F-BFCCA254DB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2BF543-95E0-424E-A165-A7979AB7E9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96151B7-59FC-FA40-997C-D1FE362651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9632E3-4ED8-E64E-862F-4325018FC8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279D6E-42CA-E54E-854A-198EDB7411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Lo-</a:t>
            </a:r>
            <a:r>
              <a:rPr lang="en-US" dirty="0" err="1"/>
              <a:t>Ruhamah</a:t>
            </a:r>
            <a:endParaRPr lang="en-US" dirty="0"/>
          </a:p>
          <a:p>
            <a:r>
              <a:rPr lang="es-US" dirty="0"/>
              <a:t>Respuesta: Lo </a:t>
            </a:r>
            <a:r>
              <a:rPr lang="es-US" dirty="0" err="1"/>
              <a:t>Ruhama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1237008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(3 pts) According to Nehemiah 12:27, The Levites were wanted to come to Jerusalem for the dedication of the wall.  What musical instruments were they to bring?</a:t>
            </a:r>
          </a:p>
          <a:p>
            <a:endParaRPr lang="en-US" dirty="0"/>
          </a:p>
          <a:p>
            <a:r>
              <a:rPr lang="es-US" dirty="0"/>
              <a:t>(3 pts.) De acuerdo a Nehemías 12:27, </a:t>
            </a:r>
            <a:r>
              <a:rPr lang="es-US" dirty="0">
                <a:effectLst/>
              </a:rPr>
              <a:t>Para la dedicación del muro, buscaron a los levitas y los llevaron a Jerusalén. ¿Cuáles instrumentos debían traer?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E241A1-EF8A-0F46-9868-B37BBEE2355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E79E84-5FB8-EA41-A1C6-410C7C89E9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9DA56-07D6-F244-B79D-CF3D90646F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B08EED-0DDD-5B4A-BDE0-174A918F8D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F91784-DEE4-F94A-9F19-846BEF3CD6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98706D-B2AB-634C-B824-EBA6BCBA92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57F9FA-495C-7A41-A335-CBB6047A59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DABD8B-E174-594B-A9BC-A232D2E1C0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2D34AC-7F9D-B34B-90BD-504383124D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E0A6FE-6220-5C43-90BC-FC96BAB697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DAF0CF-17BE-554C-A536-B15F9B502C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B9F4AD-9C1E-A24B-A065-C1E0BD3340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DB07D3-DEE6-8A48-9722-53211213AF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886AC6-42F4-2346-92E4-88F1FD3FFF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C3F4DF-8DC5-EC45-830A-4589666526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2ECA0-2065-FA43-919F-FA3BF9987B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19B537-B0E2-0241-90BE-6238921995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212A6C-A63D-2C45-8362-792EDE970B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542B24-EB66-1849-9C9C-F448807EF9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BF1C26-861E-4249-B842-69A3EC0B86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247078-4F33-8A46-BF44-B704FAEADF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88D4D3-8264-414C-8967-AECDAF3755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F382B9-5CEE-1D40-ACF7-32723AAB3D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C1A5D9-A061-5444-9379-D5069E2963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C38C2A-AF52-2C4A-BBFF-3EF34CE69A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051142-85C4-5046-8BC9-F7FF98C038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F72F4A-69AD-074E-B64B-4C3BE8FAC5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5B14B34-1B8E-C34C-B184-8AD94A3161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402B81-F06E-B04B-BD62-3B3FE6CE41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5BB3D9-18F5-794A-AF9C-E0F0A5A97D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514BFB-B9AD-5D43-85F7-6A20A8392E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9A166BE-25E9-934A-AA0B-CBAA452323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301BAF-10E7-C44A-812F-E3878C7D87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DC84D8-866E-F946-80E9-13C5EB510E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7435CA-C908-714C-8687-FACCFA9186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3E32A-9384-8343-B9F0-8D2A0143F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4595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Cymbals, stringed instruments, harps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Címbalos, salterios y cítaras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972259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SDABC for Ezra and Nehemiah, How long did Nehemiah serve as governor?</a:t>
            </a:r>
          </a:p>
          <a:p>
            <a:endParaRPr lang="en-US" dirty="0"/>
          </a:p>
          <a:p>
            <a:r>
              <a:rPr lang="es-US" dirty="0"/>
              <a:t>(1 pt.) De acuerdo al CBA de Esdras y Nehemías, ¿Cuánto tiempo sirvió como gobernador Nehemías?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0228FC-7504-4A47-97CA-CB258D230B3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4CDE12-DA7E-3E4D-8654-518A5E101C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2FFA9-A2DC-CE4A-B814-0A22833437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A73A77-A6E6-C842-B6DF-A13768E78E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100FF-DFC0-B340-829C-8610C418A1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AB6BA0-1BF5-8340-A1DB-147B6870D5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EBAF8A-AEEE-9E4E-A16A-1346D44E3D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36BCDC-9860-8848-AEFB-3A57BA752E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9D2E94-E5A9-9B4E-A9CA-164F2E5235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AE7A3B-58C2-6F45-B7D9-CDE701F778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14D79-F458-F04E-821F-2F20C1DA98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56D0E2-FB3C-0C4F-9F4A-F7D40D5895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C8B313-012A-C84F-98A0-CF6E31E746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F35045-2228-C643-8529-BE21EE0E61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2E0EFA-9B03-BF41-BD66-08F3A968F1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4A9BF3-5267-E64F-B4F4-52EF3394EC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198B58-3C64-F643-A796-DC4AAD0FAF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7D3A5F-186E-544C-AE3C-CC1844AE43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7B02CC-23BE-2F4F-9E98-D37A413DCC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C6422F-EE39-4F46-85E7-E03FBCFD8C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521936-2B5B-1448-8A2C-48ECCB78C0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38761C-B98E-154E-B9F3-0328EED225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8AE32C-82C2-0F45-8CA7-4076EEF2D6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AE980E-F0CA-C64A-84DE-AE3907EF49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CBCBC8-ED64-7048-BC65-2FDB194533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BFEEBE-1FAB-0144-BE31-38E3E3D5F0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2992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Two terms</a:t>
            </a:r>
          </a:p>
          <a:p>
            <a:r>
              <a:rPr lang="es-US" dirty="0"/>
              <a:t>Respuesta: Dos períodos</a:t>
            </a:r>
          </a:p>
        </p:txBody>
      </p:sp>
    </p:spTree>
    <p:extLst>
      <p:ext uri="{BB962C8B-B14F-4D97-AF65-F5344CB8AC3E}">
        <p14:creationId xmlns:p14="http://schemas.microsoft.com/office/powerpoint/2010/main" val="83002399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Amos 1:1, Amos lived during the reigns of what kings of Judah and Israel?</a:t>
            </a:r>
          </a:p>
          <a:p>
            <a:endParaRPr lang="en-US" dirty="0"/>
          </a:p>
          <a:p>
            <a:r>
              <a:rPr lang="es-US" dirty="0"/>
              <a:t>(2 pts.) De acuerdo a Amós 1:1, ¿Durante los reinados de cuáles</a:t>
            </a:r>
            <a:r>
              <a:rPr lang="ja-JP" altLang="es-US" dirty="0"/>
              <a:t> </a:t>
            </a:r>
            <a:r>
              <a:rPr lang="es-US" altLang="ja-JP" dirty="0"/>
              <a:t>reyes</a:t>
            </a:r>
            <a:r>
              <a:rPr lang="en-US" altLang="ja-JP" dirty="0"/>
              <a:t> de Juda e Israel </a:t>
            </a:r>
            <a:r>
              <a:rPr lang="es-US" altLang="ja-JP" dirty="0"/>
              <a:t>vivió Amós</a:t>
            </a:r>
            <a:r>
              <a:rPr lang="en-US" altLang="ja-JP" dirty="0"/>
              <a:t>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DA019-2917-E447-8AA9-30BD3CFD5A9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BC5F45-83E3-C141-A4F5-93E955876D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8DA18-3D2E-F14E-8FBB-1587E9B2D3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B5B6F0-0747-FC41-AEBB-506F81696E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10FA5-F097-F447-836E-47020FDA32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82F46F-C3E7-4B4C-96AE-96461B0CBB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F54C65-DB64-C743-8BFD-73FC195B57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CF267A-02B9-0647-A95B-93624B8ACA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7C11A1-1491-984A-BB0F-8C0F0B58E5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CF3F69-47B4-E946-B2BF-8B65977FAF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AED067-E20D-594F-BA08-542AC6D3E6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86185E-F416-8E4B-A4D4-BC062BABD5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29D166-A938-A84D-9815-E7E4BA473D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0531080-928D-774A-9CA0-774FCA599E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33B4A4-5B22-FA44-84FE-2730A164F3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7A4259-3E1A-3440-8FA2-9C9C8FF271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3F431B-FBA2-784C-99A4-37387164A2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411D3C-8FB4-F64B-84D7-9E70D6B564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F0578F-2EA1-8E44-9D41-664C523F12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3EDC02-B761-8741-9746-22C8625C53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03E8C3-CF4E-3A49-B5F9-56959F41EC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17054D-872F-F947-A0FB-D93AFEA9DC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98FB8C-62AF-E946-A023-D093933035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90FF90-8909-2740-9E66-E4E56B047D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F15DF2-3C27-0A42-A764-C36A2F8196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F4CC12-1A74-9E45-81DD-6CD06D3467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23922C-479A-BA45-8349-E6D8605C03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43599C-CBE6-264E-946B-42D5D40114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0182589-4F42-5C49-ADBC-4B79B72767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8D01091-D108-0C44-B2ED-74EE0A24D4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C14BD4-DD70-C844-87D4-873D94EF3C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171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Uzziah, Jeroboam</a:t>
            </a:r>
          </a:p>
          <a:p>
            <a:r>
              <a:rPr lang="es-US" dirty="0"/>
              <a:t>Respuesta: Uzías, Jeroboam</a:t>
            </a:r>
          </a:p>
        </p:txBody>
      </p:sp>
    </p:spTree>
    <p:extLst>
      <p:ext uri="{BB962C8B-B14F-4D97-AF65-F5344CB8AC3E}">
        <p14:creationId xmlns:p14="http://schemas.microsoft.com/office/powerpoint/2010/main" val="37608670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Ezra 7:22, Artaxerxes told the treasurers to give Ezra up to how much oil?</a:t>
            </a:r>
          </a:p>
          <a:p>
            <a:endParaRPr lang="en-US" dirty="0"/>
          </a:p>
          <a:p>
            <a:r>
              <a:rPr lang="es-US" dirty="0"/>
              <a:t>(2 pts.) De acuerdo a Esdras 7:22, Artajerjes dijo a los tesoreros que dieran a Esdras ¿hasta cuánto aceite?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55BED7-E331-FC48-917A-C60FBE53057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EC8643-6635-C342-A371-08FFF5F779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4A0D0-58C6-CF4F-A433-01198DDD1A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7945CD-57A7-0D42-BEF8-100F1412D2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1BC99E-ED22-6A47-98ED-F733FF2935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85B2A9-23F5-0442-B392-DCE38770D6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C73CB-07F4-B74E-AEC6-E09FC0C0BE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6EB298-A01F-454D-AD5B-70932C08CC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C2CCAC-9071-394D-ABC8-80797CC56C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0F787D-D341-F348-8935-8DFA056E58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04E899-1AF4-7D4A-82F2-6460D7D1A7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943521-E4E8-E645-AA38-CA814797C3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260C3D-FB00-5E43-A509-C4C5CD0524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5513D4-8A08-0C43-8B67-F7B014FDDF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123FA9-A912-F746-86EF-E9D3672A77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F8946E-985B-034C-A6B5-FFEDCE07C8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DD8132-7FC9-BE42-BFBD-63D2AE8C74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3A7C35-E31B-2342-BC7E-7BE58DB202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1F2B42-F103-0342-9BCE-B96B601C71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4601BC-2FBF-EC4E-B3F5-7165A2AB7E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6DD7E6-1370-DE4E-BE60-406F5C0F2E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596F96-8A14-034C-BC3E-5F6A2FB835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E26F429-CACA-A647-8942-9380717C22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348B53-B8BC-344E-B86D-7A1FAB9C81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D99D3A-7604-B345-BED0-3978DB2A58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2EE446-9EC1-9C44-96C6-166D543A22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7457257-ECA7-3E4B-9432-0F0CDCD8C7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14D0F6-E440-BE4C-B45F-EA2861B9D1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BCD246-6722-374B-8B4B-3E80AD4465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F462EAB-1786-1F4B-AC86-3F948356CA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E0510C4-6F4C-A44E-8796-F6E7BD403D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1722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100 baths</a:t>
            </a:r>
          </a:p>
          <a:p>
            <a:r>
              <a:rPr lang="es-US" dirty="0"/>
              <a:t>Respuesta: 100 batos</a:t>
            </a:r>
          </a:p>
        </p:txBody>
      </p:sp>
    </p:spTree>
    <p:extLst>
      <p:ext uri="{BB962C8B-B14F-4D97-AF65-F5344CB8AC3E}">
        <p14:creationId xmlns:p14="http://schemas.microsoft.com/office/powerpoint/2010/main" val="103807237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Micah 2:9, From where are the women of My (the Lord's) people cast out?</a:t>
            </a:r>
          </a:p>
          <a:p>
            <a:endParaRPr lang="en-US" dirty="0"/>
          </a:p>
          <a:p>
            <a:r>
              <a:rPr lang="es-US" dirty="0"/>
              <a:t>(1 pt.) De acuerdo a Miqueas 2:9, ¿De dónde fueron echadas las mujeres de Mi (del Señor) pueblo?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E7AD80-0307-1741-954A-AC6E541A383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76341-9115-7C47-A1BC-FB61077E26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39D1D1-E901-514F-B0EF-D6DB084451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E19AEE-D07A-994E-A948-61ECAF211E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CF2A8D-5FB8-AF4F-A9BC-78329186F8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F8059E-3CFE-6949-9A48-390B08D3B6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F78014-EFE5-5E4F-9A54-CC6C1F5374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40741E-07E8-F849-9552-4DB7BDC71A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FDE36-9E26-E240-BB87-F4BF8A8471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1C1DEA-99C1-6D46-902C-C8BA0B0CDC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F8FF0F9-A966-C640-8F57-237D9C91C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2406A8-4E13-2645-BDB0-06190C9A94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740249-1DF7-1843-BBA3-4B08AFCD13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107FC3-A1A8-7D41-8DE3-90D2A63524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769228-E25C-9E4E-BAB7-7E1D6135D5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679395-86B7-6846-83C6-EE1C4FF92D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FDFCB6-89B9-A94B-87DE-0CE64AE66E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634DB6-9135-D240-8DA3-71D98DC670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401CD1-ACD0-4146-AF19-01772D487A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BF26FF-2519-8D49-9E8E-D33FF8A3B4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BC26C3-B07A-1F48-AE5E-90D173CC9A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90B6A1-BC1B-CC4D-BE1D-FD7704B2F3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ABBEA8-6070-4846-A2B3-25CC7B009D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E6B33D-7AC3-CE48-8ED3-44837755C0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8E8C27-005E-A749-962E-D4145FEC88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0F423AF-85BF-1F44-803F-7A7F04222A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546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Fowler's snare</a:t>
            </a:r>
          </a:p>
          <a:p>
            <a:r>
              <a:rPr lang="es-US" dirty="0"/>
              <a:t>Respuesta: Lazos de cazador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Their pleasant houses</a:t>
            </a:r>
          </a:p>
          <a:p>
            <a:r>
              <a:rPr lang="es-US" dirty="0"/>
              <a:t>Respuesta: Las casas que eran su delicia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7679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(5 pts) According to Nehemiah 8:15, The proclamation was made, all the people were to go out to the mountain and bring what kind of branches to make booths?</a:t>
            </a:r>
          </a:p>
          <a:p>
            <a:endParaRPr lang="en-US" sz="2400" dirty="0"/>
          </a:p>
          <a:p>
            <a:r>
              <a:rPr lang="es-US" dirty="0"/>
              <a:t>(5 pts.) De acuerdo a Nehemías 8:15, Hecha la proclamación, todo el pueblo debía ir al monte y traer ¿Cuáles ramas para hacer tabernáculos?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76F094-B9BB-2347-A41E-A0EF84CA26D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C908D7-B2A5-6F48-B0DA-D9D84B0EDF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276764-7721-B445-B31D-91AF30FAA3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2FF59E-D822-2B49-A7FC-E9D1A203D5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667AAC-A84E-E14F-922B-F73C22DED4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9EDAED-85C0-A847-8A9F-3182EB6C7E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EA0797-07DA-CE44-9844-919FD05F99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B2CCBE-6CC9-3643-8CC6-42DB9B6487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560A71-F35B-DC42-94BD-03FE1D6B8D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4D7114-6E8E-EA42-B803-E8F249ACC4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291770-1D05-A444-8EA4-C09E7AB1D6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12143F-DC68-684C-A9C7-30545C3073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3B03CA-B013-3D45-9E45-D44462E3CE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957776-0EB3-8843-8303-E5FFF8D9E3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57657E-7100-7E4E-8431-12CA78F369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691C7F-65C8-1A40-A0BC-C6B1E6C72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9C0E16-B478-8840-BBF4-E35AB68DD9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F9FD9E-AE46-C145-B478-84461D977F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58CDC7-2B30-914B-8FE1-7658FAD53D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FFA5E6-57B6-0340-B253-D2BAB13502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E1AEC3-3050-544C-81EE-4EA554E338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158B0A-B8BB-9143-99EE-B1BEC9C338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B0690C-8D95-504C-BE55-A11B500AE8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C5ED33-E6BA-5648-BC6E-1A210D54EF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1A8B161-A85B-6D41-9EB2-0480839B0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922953-4AB1-6B42-B323-D54E566F4A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AB97AE-38B4-934E-997B-45D12F4031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38B9CC-6DCE-224A-882B-1B9613EC13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2C37E6D-9C2D-AB44-9EE0-5E7AC77444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3040515-4226-3F46-96D4-0510213BB9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1094BA8-F39B-C34F-94A3-E7558145C2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D7F4DAE-0455-184A-B638-5009723BEE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EE92B3-B7E6-6745-A6FB-674629AA15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A70ED3C-3A73-734E-A178-3F7A00C581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8E8CEB-C4BA-BF4C-AF7C-6FBDC07C33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A95C6D-5C7D-D64E-9B7D-04843EC477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B0F17B4-0049-2047-BDF8-D9EA03D945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4E595D5-BDAF-8F4E-9C8C-28E8ECA431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00D413-4FE4-2D41-90BD-10F8D84D6C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2077C9-D6EE-834F-B113-0E6E588E51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9C90836-7DCB-E741-93A8-5A5A973F5E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D30ADD-EEEE-3B49-A9A7-EC02643C60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EF9EF0B-9FC4-1649-AC11-837D94F4B0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645B59B-9544-5941-BF4A-796D3EFFF1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983746-B5DB-B844-91D4-E68C42FB53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6258D1-4B01-AF40-9AD7-E14BC795F6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35341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Answer:	Olive branches, branches of oil trees, myrtle branches, palm branches, branches of leafy trees</a:t>
            </a:r>
          </a:p>
          <a:p>
            <a:r>
              <a:rPr lang="es-US" dirty="0"/>
              <a:t>Respuesta: Ramas de </a:t>
            </a:r>
            <a:r>
              <a:rPr lang="es-US" dirty="0">
                <a:effectLst/>
              </a:rPr>
              <a:t>olivo, de olivo silvestre, de arrayán, de palmeras y de todo árbol frondoso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54595667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Ezra 5:8, What was being used to build the temple?</a:t>
            </a:r>
          </a:p>
          <a:p>
            <a:endParaRPr lang="en-US" dirty="0"/>
          </a:p>
          <a:p>
            <a:r>
              <a:rPr lang="es-US" dirty="0"/>
              <a:t>(2 pts.) De acuerdo a Esdras 5:8, ¿Qué se usaba para edificar la casa del gran Dios y qué estaba puesto en las paredes?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CC6C68-E964-4D4F-848D-EF132F8E511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CB56E-B579-7348-8E52-869F817BDC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223F3-FBE7-5D4C-932C-265DD177EF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56846-081D-9043-A086-162D88EB04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48968B-CE63-D844-83A2-646AB7E996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58957F-0B19-364D-BC35-4C97B98F9E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3E97B1-2F96-7746-9145-2E75B561DA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3F0ACF-AF09-F14F-9B5D-E7E6D09046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ECAD74-2E77-0149-AA7B-CA923784D1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ECF2AB-7C14-5645-96E1-5B437E875B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D211AC-AC90-9E42-A57F-D0B6A30B50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21BF92-133F-5A4D-86E6-ECD4C3CA92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1E5648-9AEB-F540-A5FF-5A557113D0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DB6EF6-E45F-D248-AB54-679D33459A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6810F3-1304-5D4F-A2D7-C2C51B7560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864883-0497-5544-B36A-921BE7EB9E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731539-7261-E74E-B88F-56C6D98DAE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90D8D1-8E6B-E74E-B056-3CEBF8340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B510BB-A0A6-D945-A45C-01E0F010E4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B6A7D5-4B70-054F-9B44-E9A3F681EC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F77D25-71F8-744C-9D3B-BF1940B833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36E194-C3F3-114D-93F5-8014397C1D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5A3DA1-B441-6F44-958A-8FA707A16C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593A86-C581-9247-AEE2-0504E24125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AF5CB27-1F12-ED4B-967E-CBA5182746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6BD514-38C9-B549-B01D-8140D42655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760681-473D-034D-AB47-CDCC30617E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A64CAC6-F8EE-4143-8958-A9E4F59EF9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BFDBC3-48FE-AB47-AA4F-B6DB74D95D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66CD8F-2E9D-1F43-9FBE-8B093F7AB0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631DE70-7BA2-F94B-8ED8-C7DD9428AF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564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Heavy stones and timber in the walls</a:t>
            </a:r>
          </a:p>
          <a:p>
            <a:r>
              <a:rPr lang="es-US" dirty="0"/>
              <a:t>Respuesta: Piedras grandes, maderos</a:t>
            </a:r>
          </a:p>
        </p:txBody>
      </p:sp>
    </p:spTree>
    <p:extLst>
      <p:ext uri="{BB962C8B-B14F-4D97-AF65-F5344CB8AC3E}">
        <p14:creationId xmlns:p14="http://schemas.microsoft.com/office/powerpoint/2010/main" val="191555906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Ezra 10:6, When Ezra went into the chamber of </a:t>
            </a:r>
            <a:r>
              <a:rPr lang="en-US" dirty="0" err="1"/>
              <a:t>Jehohanan</a:t>
            </a:r>
            <a:r>
              <a:rPr lang="en-US" dirty="0"/>
              <a:t>, why did Ezra eat no bread and drink no water?</a:t>
            </a:r>
          </a:p>
          <a:p>
            <a:endParaRPr lang="en-US" dirty="0"/>
          </a:p>
          <a:p>
            <a:r>
              <a:rPr lang="es-US" dirty="0"/>
              <a:t>(1 pt.) De acuerdo a Esdras 10:6, Cuando Esdras se retiró a la habitación de </a:t>
            </a:r>
            <a:r>
              <a:rPr lang="es-US" dirty="0" err="1"/>
              <a:t>Jehonán</a:t>
            </a:r>
            <a:r>
              <a:rPr lang="es-US" dirty="0"/>
              <a:t>, ¿Por qué Esdras no comió pan ni bebió agua?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12D67D-F016-8642-B3A5-633EE2A312C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329F05-FA2D-CF49-AC32-96C32F2B9F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4087C3-4070-7549-9005-99914000B0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38C85-4BFB-034C-8F13-C6281122ED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6B7745-4B04-6345-A434-C6479CCA46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EADB54-CE4D-154D-87C9-3A348B8532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65CCF1-34A0-DC4D-9D06-CA4663B7E6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9C352F-EFFB-0444-A8B3-5F8B033285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039AA5-68BD-914D-B472-8CA1254B43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6B1A66-3EA4-D94D-BB1B-27DD379718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974C09-A402-424A-AD1E-172C9C34A4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295DD9-DA4F-6C40-B8E0-F339FA799A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133CE4-924A-D54C-B7EA-5A80DE4525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840859-EB49-FF49-9AC0-415AC8E7C2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2DEEA7-4306-4E43-AC57-08F740F087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7F1ECF-339E-F447-A405-647DABB5DD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87E9FB-6420-1642-99B8-E18E908C72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871365-0758-314B-B04C-88E1677976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CB08FD-1171-E94C-A168-C47601CAA9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C85F18-6048-9142-B00A-26CD019D80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B50DEA-CE6F-2940-AF7D-9C6B8A9078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5FC08F-BE92-814E-A02A-43F7439B92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3EC260-721F-714B-8C5E-D9BE21CD92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BD539C-C472-F741-849A-86A82B96CF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3F6CA7-65A1-F74A-86EC-1EE0D7C573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DC6583-9051-9A46-9318-12BC5394DA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98755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He mourned because of the guilt of those from captivity</a:t>
            </a:r>
          </a:p>
          <a:p>
            <a:r>
              <a:rPr lang="es-US" dirty="0"/>
              <a:t>Respuesta: Se entristeció a causa del pecado de los que habían regresado del cautiverio</a:t>
            </a:r>
          </a:p>
        </p:txBody>
      </p:sp>
    </p:spTree>
    <p:extLst>
      <p:ext uri="{BB962C8B-B14F-4D97-AF65-F5344CB8AC3E}">
        <p14:creationId xmlns:p14="http://schemas.microsoft.com/office/powerpoint/2010/main" val="257729570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(2 pts) According to Hosea 6:3, In his call to repentance, Hosea says, He (the Lord) will come to us like the rain.  How is the rain described?</a:t>
            </a:r>
          </a:p>
          <a:p>
            <a:endParaRPr lang="en-US" dirty="0"/>
          </a:p>
          <a:p>
            <a:r>
              <a:rPr lang="es-US" dirty="0"/>
              <a:t>(2 pts.) De acuerdo a Oseas 6:3, En su llamado al arrepentimiento, Oseas dice, </a:t>
            </a:r>
            <a:r>
              <a:rPr lang="es-US" dirty="0">
                <a:effectLst/>
              </a:rPr>
              <a:t>Jehová: ciertamente vendrá a nosotros como la lluvia. ¿Cómo se describe la lluvia?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35597A-F37F-074B-90F3-CEF9EC9BD96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479B8-1362-7444-8444-ECB8DF8EFA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6129CA-677C-3F4B-B98A-CE2FAF325F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47F6E3-484D-7746-8359-87D8A19190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541569-4111-074B-A638-8D8F0A8CFC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74E7BD-0A28-8B46-8AAB-3AD9229EE3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5084EB-000F-CA46-A4DE-1AA9B2E516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F8E068-D609-DB4E-8222-C7EC851133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7D2EFB-3D1F-B145-B067-21F3D0B48B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22335C-4C2B-F249-BB4F-0E6C6F9CD0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28B1C9-5EEE-8A40-B8BA-95228DEA65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0E56D8-1206-2647-B684-C9019BB2C9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9DF1FB-5AEC-2149-BB4E-933FD9D6E4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4A78B1-0741-4344-B1BB-BC1B3BD6AD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7A2F56-7445-3E4D-9047-E8E6D15B25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2C9130-6379-E242-BA9E-A67C68A3CC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9CDEE9-BBA8-3E42-9787-546D26D3CE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345738-E322-A340-92D1-16A197463F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C5A9A0-081F-E445-9146-64273F3104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BE9688-B1EE-764F-A83F-99BB69FCA9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14F052-A5B7-FF46-B61A-E1560F4EEE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F904E0-DD3B-A647-B3B4-9B4A7FB535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52301D-C765-994E-BCE2-FC77CA434F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4D5973-1D4B-644D-836B-0EDDD9D67A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46FA9F-3711-D14B-9A4E-B4E2630A0A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09AB1E-6900-4E4A-BB31-423B5DF275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D9A9A7-661A-F84F-BEEA-A0FBC849E6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2B992E-67FB-184F-955E-FDC62ED6EE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F0F63D-47B0-B240-A1C0-353EAA7901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4397E8-290C-6A42-97D8-15F3CC51E6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A8A3C9-A308-6A4E-BE03-474049DEE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3535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Latter and former rain (to the earth)</a:t>
            </a:r>
          </a:p>
          <a:p>
            <a:r>
              <a:rPr lang="es-US" dirty="0"/>
              <a:t>Respuesta: </a:t>
            </a:r>
            <a:r>
              <a:rPr lang="en-US" dirty="0">
                <a:effectLst/>
              </a:rPr>
              <a:t>La </a:t>
            </a:r>
            <a:r>
              <a:rPr lang="es-US" dirty="0">
                <a:effectLst/>
              </a:rPr>
              <a:t>lluvia tardía y temprana (</a:t>
            </a:r>
            <a:r>
              <a:rPr lang="en-US" dirty="0">
                <a:effectLst/>
              </a:rPr>
              <a:t>a la tierra)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59329815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(1 pt.) According to Amos 6:6, From what were they drinking wine? </a:t>
            </a:r>
          </a:p>
          <a:p>
            <a:endParaRPr lang="en-US" dirty="0">
              <a:effectLst/>
            </a:endParaRPr>
          </a:p>
          <a:p>
            <a:r>
              <a:rPr lang="es-US" dirty="0"/>
              <a:t>(1 pt.) De acuerdo a Amós 6:6, ¿En qué bebían vino?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58A116-58D7-4147-952A-5DAFA38B6A0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E0CDA-7AD4-D347-AF76-94D8913BEA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A7003D-A8A5-1547-90B6-F0F582B5C0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7CB0F-B9D6-8449-921F-4791B5646E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2BC2D9-4E19-6E49-9D5E-165122E15B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FBFB06-13C6-D946-988C-E6B91F769F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B20D34-8F2A-834E-97D5-2017573813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614E86-4545-134F-A91E-04360407F6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8F361C-9D1C-E248-B4D7-BC1E5D9060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8BC142-E77B-B244-9757-BE358C8111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E9B7EA-27EF-1247-8A05-82DCE001FD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BB25E8-E7EC-9D43-8A77-6BA873C218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8C0F05-F9F9-6943-8E21-6A7E2269E7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D14292-9DFB-0946-BF37-17805271EE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269F45-BCF6-164D-8336-3FB1752260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7E0E22-D939-8748-9970-2AAA62FC16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604A12-C71C-BD4E-BA92-AE808C9E81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AE5699-111B-F844-A32B-293DE7D833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8F8301-5C14-0F47-A101-5CFEFD4BED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C4F27B-5DAA-B347-A46E-44B88728DD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4B46FA-8FEC-6945-A652-706DA63181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233A7C-0F5C-EC46-B816-AF311B8D4F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D31CA1-196F-4042-83D7-1F0EF4F91A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DC4644-D045-9344-9A77-3E9260E374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671F00-288F-2A42-80EA-6B95162248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022265-EFD2-C948-AD71-F457E564F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616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Hosea 12:6, So you (Jacob), by the help of your God, observe two things.  What are they?</a:t>
            </a:r>
          </a:p>
          <a:p>
            <a:endParaRPr lang="en-US" dirty="0"/>
          </a:p>
          <a:p>
            <a:r>
              <a:rPr lang="es-US" dirty="0"/>
              <a:t>(2 pts.) De acuerdo a Oseas 12:6, Tú (Jacob), con la ayuda de tu Dios, guarda dos cosas. ¿Cuáles son esas dos cosas?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246A68-FB38-3848-B2E4-ED692BCCFF2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E12DF1-5DB1-3D45-BA17-F31F2254EE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1F3E05-3ABC-EF47-A2E1-2721674685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837D08-1342-8046-A304-B769A49E64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E68A4-19E2-5147-AE88-51F18722F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226752-E7B3-EE4A-880B-5757662DBD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C8A274-FB7B-944B-9BD0-BBD43D40ED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627E1E-2EF1-0443-8B06-7F20163784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BECFD5-89CE-8947-B0DC-4180DD0AA3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484C7A-D880-FA43-80B5-C64B0769C2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BA942-2E73-3941-A7F6-3C19C23C59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715B76-6581-374C-B29D-69A5752288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356D75-2AA0-C24F-877C-554AC3EADE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15AEE2-5990-9A45-BA6A-CD3C7B6B8B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795ABE-C724-6943-B780-D26285818F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61B90E-00B3-E749-A2F1-BFCCF718A0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0B975E-77B0-C44A-AAAA-37FB6C30DD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4D4DF1-89F2-C841-91E3-C761FA6F84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DDCD2D-CBE9-CC4B-8C6B-7C2332280E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2B4CBA-E790-8C4F-B58E-B27AF982E0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D303387-5607-C441-86D4-8AF0E1F7B8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D86316-4661-E64C-A8BC-58C5352682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7FE6E4-E1D8-6B45-941C-7B2A22EE03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E5AAE2-04B8-4F45-812D-82992D8B27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F974E6-7D9F-7542-9822-41A64EA39D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9E7DC9-E9E2-314C-9312-5F0815AE40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0804DE-E69E-DC49-99FF-6478EB47B4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CB3F81-EE17-B544-960E-B362B975CE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B8AF2A-41BB-944D-85EB-06F2CB72A2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7AD81A9-3A0E-8249-B4F6-C7A39B3318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457BB8-BE2E-0949-9493-B720228E1F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Bowls</a:t>
            </a:r>
          </a:p>
          <a:p>
            <a:r>
              <a:rPr lang="es-US" dirty="0"/>
              <a:t>Respuesta: Tazones</a:t>
            </a:r>
          </a:p>
        </p:txBody>
      </p:sp>
    </p:spTree>
    <p:extLst>
      <p:ext uri="{BB962C8B-B14F-4D97-AF65-F5344CB8AC3E}">
        <p14:creationId xmlns:p14="http://schemas.microsoft.com/office/powerpoint/2010/main" val="383039241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Nehemiah 1:7, What did Nehemiah say we have not kept, which God commanded “Your servant Moses”?</a:t>
            </a:r>
          </a:p>
          <a:p>
            <a:endParaRPr lang="en-US" dirty="0"/>
          </a:p>
          <a:p>
            <a:r>
              <a:rPr lang="es-US" dirty="0"/>
              <a:t>(3 pts.) De acuerdo a Nehemías 1:7, ¿Qué dijo Nehemías no hemos guardado, que diste a “Moisés tu siervo”?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3FDB4-0837-C741-9E4B-24113A35B2E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2EEACB-BE19-0F41-A136-619A3EBD12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78F81B-EE4D-2244-BDA4-AA67DBC6F1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2B47DE-3DC8-A84A-A835-9F853F1F56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26AB7F-1A4A-504D-BE5A-EEE724FEC8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D7FB68-4F02-6444-A09D-4F1CCDCD20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BD24AC-69CA-2042-A464-81B8B6B94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9682C6-F7BE-BB4E-9D58-098BF0A774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0118F-E423-664C-8AB4-B138074A40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28867B-E593-704B-9EC8-AA16418423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D9E094-864A-164E-A6DB-AB5E2887BB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7CC3FD-6EBE-A44D-AD79-767B29FEF3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4F4801-4CC6-B143-87A4-C154C8BA78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C8BCA4-9D6C-DA45-83E2-E25A707CE3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6056A3-6882-F44C-9A55-CCB674F671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EC4B5C-5702-C14B-965B-7F7839D876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48CA7E-5C2D-154C-A8B7-1662DAA48B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BB2278-DF77-1441-9BFD-62036AE2DA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FEFFA2-0313-BE41-AB6D-D351879925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6868BB-AA83-584F-A5CC-90E4ADA71E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0133F5-ECB7-DB4E-8AA4-8BBD538E34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F1A2B2-E35F-954D-8669-81B72494BF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FC22F9-9AE7-894B-9733-8EC15EFC8D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B8A144-3250-4744-9FD4-0232E505A7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E63593-4CB4-8445-9C82-6C458988A0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21D958D-C5D2-D84B-9170-D8D5DF9CAF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819628-2808-BF4A-A7FD-33D6D85E3A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ED3FD3-2002-494C-98B0-1CEEC96613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05302A-919B-4045-BE3B-B9DDEFC69A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DCFECC-52F9-4743-B5EC-C4C2EDDFE3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5D7D48-F414-AC48-A28A-DA33141B3C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555CE9-C337-164F-9D95-6257DB2DAB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460931-07C5-784E-9CC9-DA118BD419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DBD783-5669-964D-BBE3-6209BD0327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C73125-F2A5-8A45-A186-E6BA179195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5B9A232-5A0F-184F-A870-49B616D2B2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5689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commandments, the statutes, the ordinances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Los mandamientos, estatutos, preceptos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24608116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 pt.) According to Micah 6:6, True or False, Micah asked if he should come before the Lord with burnt offerings and with calves a year old.</a:t>
            </a:r>
          </a:p>
          <a:p>
            <a:endParaRPr lang="en-US" dirty="0"/>
          </a:p>
          <a:p>
            <a:r>
              <a:rPr lang="es-US" dirty="0"/>
              <a:t>(1 pt.) De acuerdo a Miqueas 6:6, Falso o verdadero: Miqueas pregunta si se presentaría ante el Señor con holocaustos y  con becerros de un año.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E607A-CB2D-CF4D-B940-86EA59609D6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85C08-E7CA-CA44-AB0D-9649158FD9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2B1532-6433-6445-B03D-BBF943291A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37309F-F91F-B244-8328-08EE6FAC52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EEE2F1-F11C-7C4C-92FE-B62B9CB5B7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17F129-E9F8-1A48-A464-2C414F749B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E76E4A-DD20-7748-8DEF-0B890C3C3A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89F045-6BBA-9047-9D0F-3991062FEA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0C5007-E6B5-EC4E-A921-0688975B05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6086A-B4BD-9944-A962-0603747C5C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CD7A7B-AC13-ED48-A25C-0BA24A82D6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80CAAA-5087-1644-B02A-7B8918A9C7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B6E0A7-1927-DD43-B97F-4810AFF47C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7D90B-C563-BA4A-BE45-2A1FFADA6C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DD1E8E-B7EB-E54F-A9EF-405E45C36A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01D8E4-4635-7249-BBAA-C11FDCF1F0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10D27E-126E-5442-B65A-7FFA2DD7F6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648513-77F7-3245-ACD2-B4D937A361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3FF49D-9A8F-C849-9963-423B9B9EEE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389305-0762-9346-90B6-DB573E480C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F9D9B5-6401-D949-BCCC-F33A5EA336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3671C1-0209-2C4D-B2BA-12071DA377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D17BB4-4332-474D-BBFE-B85884D09A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A13E78-26DC-D444-89A7-7777C6A810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70BE82-C12A-394B-8CED-459BE1EAD0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418356-879A-2449-87E6-6234066ED1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48394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TRUE</a:t>
            </a:r>
          </a:p>
          <a:p>
            <a:r>
              <a:rPr lang="es-US" dirty="0"/>
              <a:t>Respuesta: Verdadero</a:t>
            </a:r>
          </a:p>
        </p:txBody>
      </p:sp>
    </p:spTree>
    <p:extLst>
      <p:ext uri="{BB962C8B-B14F-4D97-AF65-F5344CB8AC3E}">
        <p14:creationId xmlns:p14="http://schemas.microsoft.com/office/powerpoint/2010/main" val="1410895964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Amos 8:14, What will happen to those who swear by the sin of Samaria?</a:t>
            </a:r>
          </a:p>
          <a:p>
            <a:endParaRPr lang="en-US" dirty="0"/>
          </a:p>
          <a:p>
            <a:r>
              <a:rPr lang="es-US" dirty="0"/>
              <a:t>(2 pts.) De acuerdo a Amós 8:14, ¿Qué sucederá a los que juran por el pecado de Samaria?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3332D3-72AA-2E43-9B1C-FA3D31C686F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A1BD74-F79E-314A-B4BF-A7590A6C0C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EEF7D9-C95C-8143-BDFC-5E49E41D5D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6B5561-5E3A-3B4A-9D5B-00ED72CBC2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FD53C8-FFAC-4E42-834D-CE9F3B1BE0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82887E-A172-CE41-A6B3-97890E7741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BA9689-B813-2846-9840-26F1077099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726AF4-4000-1E47-A044-1DDFF00F3A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3B824B-9AC7-A249-B2EB-404261139B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27A5A9-60CF-E84F-A93E-CF7CA659FC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F19D92-7082-DE41-BAEA-7993C1DE57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CE12CA-31A2-FB46-AEDD-5EA43591E5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63BBAE-BE1A-7B45-BB2F-B325D97658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1D18B6-EFE6-5D4E-A4F6-5ECA0A576C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5DACE8-4061-9F41-8C64-5D5820D332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5C2FCA-DCA1-3946-B8C4-074C00A556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AA66BF-C2D9-F441-A130-BE412B73DE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2F990A-1D6B-F249-9C3E-37496EC91C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6DDFA4-F205-BA43-9E16-FBEC5607EF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FE4E14-821B-1846-AA1A-CF81C88E51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0EEF34-9297-804E-B369-0C33CF9FD4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A10B312-C3C4-7442-8C9F-3F5C02D900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FAB18C-4F7F-BB4C-945C-C86F9A62BD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3A0B56-48C5-364C-ADA4-7566C5A10A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94EDE23-9415-6748-809D-AEEA291032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AFEC3B-0D72-5D45-98DE-8110B9534B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86912F-8B1C-1B45-B857-DA5228232D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47F8B2-1CF3-1942-BA1D-619EF8537B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63676D-DF15-7A4B-AFD7-13E78AF733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5FF694-6363-274C-BC06-8FF50C4677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7302B6-71F5-2442-855A-E521C2BF45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9647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They will fall and never rise again</a:t>
            </a:r>
          </a:p>
          <a:p>
            <a:r>
              <a:rPr lang="es-US" dirty="0"/>
              <a:t>Respuesta: Caerán y nunca mas se levantarán</a:t>
            </a:r>
          </a:p>
        </p:txBody>
      </p:sp>
    </p:spTree>
    <p:extLst>
      <p:ext uri="{BB962C8B-B14F-4D97-AF65-F5344CB8AC3E}">
        <p14:creationId xmlns:p14="http://schemas.microsoft.com/office/powerpoint/2010/main" val="3311830838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6:11, What is appointed for Judah when I (the Lord) return the captives of My people?</a:t>
            </a:r>
          </a:p>
          <a:p>
            <a:endParaRPr lang="en-US" dirty="0"/>
          </a:p>
          <a:p>
            <a:r>
              <a:rPr lang="es-US" dirty="0"/>
              <a:t>(1 pt.) De acuerdo a Oseas 6:11, ¿Qué está preparado para Judá </a:t>
            </a:r>
            <a:r>
              <a:rPr lang="es-US" dirty="0">
                <a:effectLst/>
              </a:rPr>
              <a:t>cuando yo (el Señor) haga volver el cautiverio </a:t>
            </a:r>
            <a:r>
              <a:rPr lang="en-US" dirty="0">
                <a:effectLst/>
              </a:rPr>
              <a:t>de mi pueblo?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CAA6CA-9F19-A847-821F-3A19F06B62A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12410-100D-DD4E-884D-F1DDE36F70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F334A4-6D0E-8645-9D27-679E610AD8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769979-65D5-7C47-82BA-3D1B4F27E1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A1332E-1548-AE46-9A74-7F7A408C55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0776AA-7920-AD4D-9BBC-6C4FCFF1BF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F9C16B-9981-9B47-AD00-692AD8F8A9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18F030-840A-214D-B010-4CC8A24DFB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58516-0469-1E45-9BC7-3822EC38DE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D3F843-1076-1D42-8B13-1FB3A915DC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5EC453-9694-7945-9FE2-4B95DCC04A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20DE74-A19B-0E46-88B0-3817176797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0C98C9-1BF2-DF48-8DEE-7CF4BBF329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0D7AED-0000-D243-A9AA-1C0773B956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844CA-12B9-B049-96A1-ACD3214281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45B761-B54C-AE41-9C51-69DF83B604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52DD46-9749-B146-A084-BA6CDD57CB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22DA69-C06A-1342-B457-45B72B6426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BCC16-DAE2-1942-8D2F-8BB963AEF6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35B2A4-A6F4-954E-9025-2C5C4487A5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D0AC414-8C86-A144-9102-2AE5ADB724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40FED2-B167-254C-80B2-BA4836ADBC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80D3B5-8E7B-D94A-AAEF-FE0416D0BB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9BD69C-FB44-D44E-AA2B-270AE804B6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3B6CEE-EEAF-FF4B-842F-3BC2BCAF87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7CB2E4-8EBD-7A41-B970-6DD01A02E6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03078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 harvest</a:t>
            </a:r>
          </a:p>
          <a:p>
            <a:r>
              <a:rPr lang="es-US" dirty="0"/>
              <a:t>Respuesta: Una siega</a:t>
            </a:r>
          </a:p>
        </p:txBody>
      </p:sp>
    </p:spTree>
    <p:extLst>
      <p:ext uri="{BB962C8B-B14F-4D97-AF65-F5344CB8AC3E}">
        <p14:creationId xmlns:p14="http://schemas.microsoft.com/office/powerpoint/2010/main" val="2566185265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Nehemiah 5:14, Nehemiah states he was the governor in the land of Judah from what year to what year in the reign of King Artaxerxes?</a:t>
            </a:r>
          </a:p>
          <a:p>
            <a:endParaRPr lang="en-US" sz="2400" dirty="0"/>
          </a:p>
          <a:p>
            <a:r>
              <a:rPr lang="es-US" dirty="0"/>
              <a:t>(2 pts.) De acuerdo a Nehemías 5:14, Nehemías declara ser el gobernador de la tierra de Judá ¿de que año a que año durante el reinado del Rey Artajerjes?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2317C9-DD01-6E4A-BDC2-0A4B8D07FDB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0CE82-972C-5744-B5E7-CAEC227AF2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79ECE-5CDA-8246-954F-657DA7158D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2CAAF0-6485-8E49-8155-C39C103E99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939F09-BD99-084E-AF36-F8321A0ADF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683315-11AE-444D-8389-9D03580574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5C9023-8C0F-4F4D-9F11-B099CF08FF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54197-FAF7-6948-A7E3-4E7679518B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73B59B-6A57-6640-A3E8-A60E7F6367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8D5C47-D242-3C44-AD70-688FEF82B6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AE1C5-80A1-B94F-84A9-21E0E1426D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16C310-362B-3F40-9A2B-5DDD0248A0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59FB7D-5735-1A4C-8070-C34278D5DC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6AD9C1-84E4-2F4C-8EB4-FC9880BAC9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8BDF81-98E8-DA49-8D3C-254EC44D4B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27EDDA-D71B-334C-ABC6-5DE8110B61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19AF20-8793-8F4B-B6AF-684A2A39DC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AC4D03-49A2-1041-9BCA-1E15DFAFC7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D42585-00F0-A44D-9D19-A468E89E71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EB3060-BF94-A047-86CA-77D980A318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2F8FFC-B25F-9041-8AE9-3DA6782952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BB8DFB-0DEC-574B-8A69-0578929860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3248EE-2345-D74F-AA5F-8CB52006B9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B0B9E6-7F11-FE4D-910B-960118E9A8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DAE0DC-9546-474E-8DD8-9A7013C9D1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AEA153-B554-7541-981F-57C5D9AE3D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CB1BD4-F49B-234F-9000-3DC8D38285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065E5-90FC-7542-A26D-AE68FADC1A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42F9E-ED58-1C43-8857-9EC157F5EA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B5F013-F341-794C-8882-FF64B1305D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5C8D7F7-530E-B64E-9505-7DDE6AF393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230144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Mercy, justice</a:t>
            </a:r>
          </a:p>
          <a:p>
            <a:r>
              <a:rPr lang="es-US" dirty="0"/>
              <a:t>Respuesta: Misericordia, juicio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Twentieth year to the Thirty-second year</a:t>
            </a:r>
          </a:p>
          <a:p>
            <a:r>
              <a:rPr lang="es-US" dirty="0"/>
              <a:t>Respuesta: Desde el año veinte al treinta y dos</a:t>
            </a:r>
          </a:p>
        </p:txBody>
      </p:sp>
    </p:spTree>
    <p:extLst>
      <p:ext uri="{BB962C8B-B14F-4D97-AF65-F5344CB8AC3E}">
        <p14:creationId xmlns:p14="http://schemas.microsoft.com/office/powerpoint/2010/main" val="29109231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(1 pt.) According to Hosea 8:8, Israel is swallowed up.  Now who are they among?</a:t>
            </a:r>
          </a:p>
          <a:p>
            <a:endParaRPr lang="en-US" dirty="0"/>
          </a:p>
          <a:p>
            <a:r>
              <a:rPr lang="es-US" dirty="0"/>
              <a:t>(1 pt.) De acuerdo a Oseas 8:8, Israel es devorado. ¿Entre quienes se encuentran?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C7303-55AF-A646-B45F-CC35AD8A916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AB16A-787B-4444-BF8E-F50FA25CC3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C81C12-B4BC-6247-9BDC-F8E59FA7F4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EC99E6-CFEC-6341-A38C-AC4D1F5E08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89633-59A9-974D-B153-20A8800EBE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6944A-4FCA-F34E-9252-395BFDCADE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097A17-6A0B-5645-9C4D-D24776C60E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64C225-68D9-0249-A89E-C6A14B71D2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575926-1D9A-BF4D-873F-B63860C8F5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F9C66-2583-0D48-B379-3511812E09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12901E-4E50-9244-98D2-EA080F73C2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97BC2-3AC4-374C-9295-9E9D347229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8937289-F52D-9546-8E52-4A3EA00DC5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D60F75-D4D2-2749-8060-1EFFF4B723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2DF870-5974-D84B-B7E3-6CAE30DECB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C2CBD2-4F52-BF47-8F75-F936594FF5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27ECCE-EA5A-C040-B7E9-630AA70F75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309826-DBCC-3745-B27B-243A1D9011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FD299-C224-9740-AD07-20D15CCBE7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2A8708-253C-D446-B41D-DEAA89541C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97ABD8-C7C0-A84F-9B32-11C3C26A29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D7F41EB-2A00-6743-8D9D-A5713EBC5C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8D6682-8550-E74C-BEAF-F642E247D0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E2C264-13FB-124C-8DB8-86A89F82BD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705F18-78FC-D74F-9C05-BC6ED0D81E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938A05-EC54-0B4C-A880-483F5BC570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21296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Gentiles</a:t>
            </a:r>
          </a:p>
          <a:p>
            <a:r>
              <a:rPr lang="es-US" dirty="0"/>
              <a:t>Respuesta: Las naciones</a:t>
            </a:r>
          </a:p>
        </p:txBody>
      </p:sp>
    </p:spTree>
    <p:extLst>
      <p:ext uri="{BB962C8B-B14F-4D97-AF65-F5344CB8AC3E}">
        <p14:creationId xmlns:p14="http://schemas.microsoft.com/office/powerpoint/2010/main" val="101360545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4:7, How long before the harvest did God withhold the rain?</a:t>
            </a:r>
          </a:p>
          <a:p>
            <a:endParaRPr lang="en-US" dirty="0"/>
          </a:p>
          <a:p>
            <a:r>
              <a:rPr lang="es-US" dirty="0"/>
              <a:t>(1 pt.) De acuerdo a Amós 4:7, ¿Por cuánto tiempo detuvo la lluvia Dios antes de la siega?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3A010-77E1-5B49-B5B4-4217996F3D9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40680F-540B-6E4F-B4DA-E6C6E53B4D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53480C-BB87-7447-B341-934CD4ED5F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A497F6-7B4D-8C44-9030-F63A5CE260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84D68F-6C65-FB41-984F-91BF891DE0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D70A40-43FD-5748-9F80-FB75A82873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1C1D86-1637-6E44-9CF2-6BD3630C30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064C88-D44A-8849-8726-809B46B811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FEE76A-E9CF-5D45-8FFF-866ADFC2E0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81BC30-122D-AD41-A0B3-C34EF568CA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4F2CF2-E2F8-374A-AE8E-54772248FD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951226-31D2-1B4F-BF35-7A8A400F46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7AF889-D947-B048-B84F-D99B72B2CF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94E4AA-E30B-3840-A6F2-21F49B9B42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A7021D-D4C6-7844-B03C-AE660F47E6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D4FA1B-238C-204E-936B-FB9846FECB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861F420-4AF4-594D-8C6C-CFBD956F9E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8D4564-C446-3642-9E6E-6FA68669EC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63C398-2358-0C4D-B4FE-ADB7AF2066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6E2EC8-A79C-DD47-B2D3-60ABEDE3F4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5696C85-20C5-FF4D-AFB4-BC5F7CA97F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204E30-1991-394B-8851-9A2FFC9187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1BCC1C6-22E9-B94E-AADF-B07FBAA67A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10E3E99-C839-C447-BCEB-EB1D7B1E0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0D66A5-B315-934B-9905-914A0C9B80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3F734C-253C-FE47-90B0-F565D0635A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27542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Three months</a:t>
            </a:r>
          </a:p>
          <a:p>
            <a:r>
              <a:rPr lang="es-US" dirty="0"/>
              <a:t>Respuesta: Tres meses</a:t>
            </a:r>
          </a:p>
        </p:txBody>
      </p:sp>
    </p:spTree>
    <p:extLst>
      <p:ext uri="{BB962C8B-B14F-4D97-AF65-F5344CB8AC3E}">
        <p14:creationId xmlns:p14="http://schemas.microsoft.com/office/powerpoint/2010/main" val="135209253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SDABC for Hosea, What is the book of Hosea filled with, for those who will turn again to their loving Father?</a:t>
            </a:r>
          </a:p>
          <a:p>
            <a:endParaRPr lang="en-US" dirty="0"/>
          </a:p>
          <a:p>
            <a:r>
              <a:rPr lang="es-US" dirty="0"/>
              <a:t>(2 pts.) De acuerdo al CBA de Oseas, ¿De qué está lleno e</a:t>
            </a:r>
            <a:r>
              <a:rPr lang="es-ES" dirty="0">
                <a:effectLst/>
              </a:rPr>
              <a:t>l libro de Oseas para los que quisieran volver a su Padre amante?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BD53F5-0A24-9C40-8D46-C0AF2D6CBCB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40C3A-A66F-8B40-824A-305EBC8A8A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B4F0E-EA53-EF42-99A2-2C841F32C2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40AA2-4420-804C-9344-C1DBFE56B2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091C5F-5C3B-DD4A-9AEC-2E6D69608C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F2D77D-2FD0-C246-A45D-1589576FFB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63FEAF-AB8F-5340-8B84-9074C95BBA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D96384-6028-E644-940E-3F7A885523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6FD935-E77F-BB40-BBC1-E6FC80C585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15169E-4420-834E-87FC-83ED6CE8C3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88AD2-4559-5443-91E5-DB8815A7B4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E8FF1C-4118-8F4B-AEE1-D103558F4E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E81657-7AB8-3E4F-8716-0797F357BF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6C8E71-0994-6344-97ED-A8E39E52F6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6220AD-8C6C-A449-92F5-FECBC58EAE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E9D46E-F89A-9A43-ABB1-72CE3C35BE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E20A52-E020-654B-87CA-D0DA1C9E57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D9A60D-F698-C54F-AB94-86B63554BE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42BCF9-D6D2-D749-8006-AE05FBB7ED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E1280C-4044-9B48-89F7-98E2348308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D7535E-92FC-924A-B251-0D2703627E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E36DE69-E593-C94E-A20C-6B41649538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004E7B-D543-B346-8F15-3748AF9230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8D2D9D6-9964-CD40-A15E-C02620C02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EB57105-70B6-E849-80B0-2091E0ED59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AEB116-BEB3-B041-A523-A10DBD8D42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C66B703-51B5-434E-B545-55C3BB5699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4CFF63-C6BD-6C40-9DB4-239B405220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F953CF-3D07-2845-8C33-B208496018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BA6665-DCAE-2A40-92E7-40875DC44F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7CF291E-2CC8-A742-A6CC-D4EF6D6E46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397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Appeals to repentance, messages of hope</a:t>
            </a:r>
          </a:p>
          <a:p>
            <a:r>
              <a:rPr lang="es-US" dirty="0"/>
              <a:t>Respuesta: E</a:t>
            </a:r>
            <a:r>
              <a:rPr lang="es-US" dirty="0">
                <a:effectLst/>
              </a:rPr>
              <a:t>xhortaciones</a:t>
            </a:r>
            <a:r>
              <a:rPr lang="es-ES" dirty="0">
                <a:effectLst/>
              </a:rPr>
              <a:t> al arrepentimiento, mensajes de esperanza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84106388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Hosea 2:9, Fill in the blanks, “Therefore I will return and take away My ___in its time, and My new ___ in its season.”</a:t>
            </a:r>
          </a:p>
          <a:p>
            <a:endParaRPr lang="en-US" dirty="0"/>
          </a:p>
          <a:p>
            <a:r>
              <a:rPr lang="es-US" dirty="0"/>
              <a:t>(3 pts.) De acuerdo a Oseas 2:9 Llenar los espacios, “</a:t>
            </a:r>
            <a:r>
              <a:rPr lang="es-US" dirty="0">
                <a:effectLst/>
              </a:rPr>
              <a:t>Por tanto, volveré y tomaré mi ___ a su tiempo y mi ___ en su estación.” 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06593-90EB-7940-A81A-E3868AA732B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2C9E17-11A4-4748-B87F-415F943C42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C977E1-3BE8-5C4A-B08B-DE4C0C0D47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F351E-14E0-2842-A7A3-866242D3BB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AEC4-CB66-A743-A3C8-008FF02D9D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F0B384-5ADF-0F43-9C98-EC6E3089BA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8D209F-FDBF-D94A-943F-B8C616F13F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BB67FC-0C15-0741-9B71-BEB68BEEB7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F52514-BB3E-2B45-8040-CB7DE82A4A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6D71A6-F219-134A-AB4E-943415883F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509BC1-2A22-7F4A-BB86-0D616DE921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9F456E-D248-E641-B608-DFF2A746C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AE641D-396C-6444-AB37-C32C789C7C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835F47-DF68-3649-B31C-826C0F2D92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A457F4-73BF-F94E-8B48-5EADE38495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834A25-0AB4-8944-9774-7E2BB9CA59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28D76E-44F3-AC4B-BE29-BE5901F49F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1E183A-C4C0-D048-8C59-C54909649A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56CF31-0927-C44F-880E-E7AE11FA57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75483D-E078-7345-868A-EC8C901B5D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1A733A-6A48-6B40-9EE5-07F637415F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A8DE7F-F233-9440-8B28-46A950810C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0CE8B4-8BDF-4B40-97F9-592D773AA6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142243-9F45-8E4F-B231-702E0098CE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BDEC9F-74B8-5F42-86C2-EEB8F13CDF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98E0F1-68BB-524A-8080-B8CBEB10EF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541DC3-018E-1E42-A74C-4FB49EC3EB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994462-4779-AC4D-AEB7-31C2C82990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902280-3FA6-E644-B9ED-9071B0E824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EBD91E5-D661-8348-B74B-0AFBE0A579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57F246-DF89-F54A-BF91-D78D3D8608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D19C1E-7C14-5D40-87B3-D8B4E7EFC6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E7FEE2A-58EA-CC42-AED9-521F7B281D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AB6290-B9D7-ED4F-A3BD-292E9531F2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90F4918-9E05-634D-A85E-49A61EA2A1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81B763E-532C-F54D-AB02-41A0BAE12A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104384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Grain, new, wine</a:t>
            </a:r>
          </a:p>
          <a:p>
            <a:r>
              <a:rPr lang="es-US" dirty="0"/>
              <a:t>Respuesta: Trigo, vino</a:t>
            </a:r>
          </a:p>
        </p:txBody>
      </p:sp>
    </p:spTree>
    <p:extLst>
      <p:ext uri="{BB962C8B-B14F-4D97-AF65-F5344CB8AC3E}">
        <p14:creationId xmlns:p14="http://schemas.microsoft.com/office/powerpoint/2010/main" val="426433369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4:12, What was Israel told to prepare to do?</a:t>
            </a:r>
          </a:p>
          <a:p>
            <a:endParaRPr lang="en-US" dirty="0"/>
          </a:p>
          <a:p>
            <a:r>
              <a:rPr lang="es-US" dirty="0"/>
              <a:t>(1 pt.) De acuerdo a Amós 4:12, ¿Qué se le dijo a Israel que se preparara para hacer?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C91EAF-54BC-D240-9D3A-53E24EC88ED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EC2B02-24D5-7041-8052-A692CE183D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4B829-E984-E248-B66A-9D5A543686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793D58-D323-DA4B-A7DD-59F8E495D7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E0E79E-816A-2745-AE2E-5A8D9C1671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094352-E114-DF41-9D67-7188475648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5EEC46-5449-B34C-B5F7-CE658FB9B4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BF0952-B319-8141-8C30-7F8174728B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D21150-01C1-D141-ADD5-C08818B752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534779-A1EC-F342-BD3B-E3FAAC7C3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82E8C9-75BA-2243-93BA-74155D364F8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7C67DC-83DC-6A40-BF3E-B01E95BE36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7817E-5233-8B46-A8AE-04317084D9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82ACF1-6BE9-E14F-B370-FFD5DCFF03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A15015-594C-B846-B962-618844C82B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CF43A2-2C06-5144-86B6-8973AA515F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8B36F7-D8F3-E643-A2FB-45D1695E6E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E195CB-78E3-0E4E-9076-20B676F0C5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9A9E9-01EE-DB4F-8257-2C665ACED5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2C8BED-D408-0B4F-94D7-09E56C8264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5657C5-4215-3D43-8902-AA5342CA42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37B02E-4871-4747-AF77-63FFF0E8AE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029394-00A5-2244-83E7-AC7B6D2A97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172ABE-7522-5749-A2E8-89086F4179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82E37E-547E-C84E-86E4-CC4D266B23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3B42AE-5F9C-4E45-A513-FA86A9A813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0948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7:15, What was Amos doing when the Lord took him and told him to prophesy?</a:t>
            </a:r>
          </a:p>
          <a:p>
            <a:endParaRPr lang="en-US" dirty="0"/>
          </a:p>
          <a:p>
            <a:r>
              <a:rPr lang="es-US" dirty="0"/>
              <a:t>(1 pt.) De acuerdo a Amós 7:15, ¿De dónde tomó el Señor a Amós y le dijo que profetizara?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7CA7C-12C6-0D43-9770-C5BD16FBF36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EC9B44-03A0-D44A-956E-00F5F80275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FC0206-51E4-164C-89C5-529277963C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C25293-1481-7540-B13C-6688FCCC0A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350EEE-3221-9F48-9CE7-1F877B0B24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94BB8-ECEE-BF48-84A3-65D4A12D81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47A2D5-A97C-2042-ADF9-0A7CF07201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391BE-69C9-6D4E-BAE0-D08816E53B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89DCB5-02D4-BF4A-980F-E790B05E9A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882B34-4729-6944-875F-5B2B0C0404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A36278-5CCC-9044-8EA0-EA7663B680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93BA7F-B32A-B54F-83DD-5DA3901A3F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F3C55B-8D89-BD4B-B231-04F7BAE3E8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B545F4F-26D3-F343-A8EE-11C428F862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475FD6-8491-F146-886F-D9F3D04AF5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B7D2DD1-CAF7-1240-B248-53107BBE8A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AC8585-047A-9F42-98A1-A51EBEDB9C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89FC389-CF16-574B-B51D-F2077B1C43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84242C-0741-1443-BB59-7364AC9D26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0B439E-B792-5040-82C3-2758BA4030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ECDF283-F6CC-CD47-BDAD-AACC7D5068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79A93E-CB1D-9A40-8610-4AFD9F4057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EDC124-DF2E-1040-9E56-179B3F9BD8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A1EFD1-8E22-1345-96D5-8B0A032047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ACB46A-FC3F-394F-84FE-201CB2B293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AF99A5C-645B-F248-AD42-BE276E82AC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Meet your God</a:t>
            </a:r>
          </a:p>
          <a:p>
            <a:r>
              <a:rPr lang="es-US" dirty="0"/>
              <a:t>Respuesta: Venir al encuentro de tu Dios</a:t>
            </a:r>
          </a:p>
        </p:txBody>
      </p:sp>
    </p:spTree>
    <p:extLst>
      <p:ext uri="{BB962C8B-B14F-4D97-AF65-F5344CB8AC3E}">
        <p14:creationId xmlns:p14="http://schemas.microsoft.com/office/powerpoint/2010/main" val="2321577572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Amos 5:8, Fill in the blanks, “He made the___ and ___; He turns the shadow of death into morning.”</a:t>
            </a:r>
          </a:p>
          <a:p>
            <a:endParaRPr lang="en-US" dirty="0"/>
          </a:p>
          <a:p>
            <a:r>
              <a:rPr lang="es-US" dirty="0"/>
              <a:t>(2 pts.) De acuerdo a Amós 5:8, Llenar los espacios, “Él hace las ___ y el ___, vuelve las tinieblas en mañana.”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C0BF0D-3AFB-B74F-BC87-2C385BD4A9B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8083C3-42FE-A149-B3C2-444AB29628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E47C3C-EA8C-744C-8331-A086348092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75A50A-4F96-A841-BC32-52F52BA93F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FC2760-8C6C-D740-9A8A-4175BCD5C7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47A9E-7C92-AE49-91CA-89E159180F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95B505-3362-014A-8B37-4007834533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404A7B-C5E4-954C-9E3A-946AC1FB5C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067EB4-168A-2B49-A110-ACA826357E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04CD99-AF36-0E43-A5D4-6206B1007F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53DFE0-2FE4-5B40-A8DB-122A8B7495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80D46D-A9E2-FF4F-A8BF-469C55503E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BAD75A-5FA2-B441-A517-C6B481BA48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7E68AB-3699-EE47-995C-2BBFF34671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A1FD5D-38CF-D34F-9C62-D0CC219B15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9BB917-10AF-D34C-9767-A60A1ABF51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D0BB43-FA04-024B-819A-720CDD4423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EF2CE8-9914-CD47-964C-3BA5AC554C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E587E3-EC7F-514D-BD53-FBFB65CF8F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8FEFEF-1946-3742-BE86-E180990D39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7B561DE-102B-344F-ADB1-8CBAB5CEC4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ADF103-38B9-1147-BEA9-4D565646DF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E200D1-0699-D94D-A15D-3515A9E3C0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34D95E-0BA3-E343-9F0F-9ECFF262BC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EE68C9-66A4-4148-8FD9-B47B726073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3F8B96-D438-1E48-A9B2-179F98EC8B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40EC19-B64C-A849-919F-CA407FDD04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A77051-52BE-9D45-B7D2-CA5630504B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93F8EF-602B-8646-BC69-83E4A3BC95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F60C5A-B99B-324A-93F6-0E22FA7DA6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0676270-FCCC-8D41-AE9D-57E8F5AB2F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41004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Pleiades, Orion</a:t>
            </a:r>
          </a:p>
          <a:p>
            <a:r>
              <a:rPr lang="es-US" dirty="0"/>
              <a:t>Respuesta: Pléyades, Orión </a:t>
            </a:r>
          </a:p>
        </p:txBody>
      </p:sp>
    </p:spTree>
    <p:extLst>
      <p:ext uri="{BB962C8B-B14F-4D97-AF65-F5344CB8AC3E}">
        <p14:creationId xmlns:p14="http://schemas.microsoft.com/office/powerpoint/2010/main" val="313107234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(6 pts) According to Nehemiah 2:19, Who are the three men and where they were from, who laughed at and despised the plans for rebuilding the walls of Jerusalem?</a:t>
            </a:r>
          </a:p>
          <a:p>
            <a:endParaRPr lang="en-US" sz="2400" dirty="0"/>
          </a:p>
          <a:p>
            <a:r>
              <a:rPr lang="es-US" dirty="0"/>
              <a:t>(6 pts.) De acuerdo a Nehemías 2:19, ¿Quiénes eran los tres hombres y de donde eran, que se burlaron y despreciaron los planes de reconstruir el muro de Jerusalén?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0344B-2BB5-6A49-BEB3-132B4D14978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35634E-C7AE-1A44-98AE-5F9EE7570D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D443B-A392-5445-B49F-E4128F80A7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798AB-BC3A-354A-A950-1FFA1673BD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A9EA1C-C067-0043-830D-A2F05660E7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D5441-30C0-7940-A555-A743B03880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5C2834-0AA4-DC4C-9DC5-3173C92417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05A45C-D63E-3F44-AE81-14B9E5166F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545060-A5C2-D544-9204-4F817148AB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1D5C40-733D-6E46-94D9-60837916F7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04AD06-9244-9447-888E-A6C4919FD8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CFAEA3-8C4B-344E-A47B-79855A0D87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0C29E5-099B-3A4C-A9B2-DD4DF021C6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2851B0-9C45-2C4E-91E1-BC629F7303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DB27E6-76B6-014D-B979-3D93500369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7C72E5-6B05-0A4E-821F-D673260A07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319C6E-C263-E543-8D8C-F04AB62762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509545-BFA1-904E-BB69-85DFB51A62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462C50-A5F5-2F45-ABCD-56295CEB1A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F32D5A-A7E9-7C46-905F-DADFF46CA7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1106A-DCD3-484C-89A8-44547B6984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22CFA8-2C18-A846-AB3A-1D0701EE3A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37E222-3B7E-3041-98C0-5A85BB3A6A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83EA1D-DCA6-2E45-A3BE-6A7D4C2B92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7EB7A0-652B-3E4D-B2BF-4949C42947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0E323C8-B1AB-8241-9BF7-E631115357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A716E2-5131-C742-BD94-27EC7D5723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1B8BC1-108B-8146-8CD0-3479A3F29C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751A7FE-E552-6647-9BC2-5EDF56C50D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329989-90B3-2044-AB2E-4E2E2E3917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AD74B7-2E18-944A-9E03-71420C5382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BDF3D4-93B3-FE45-94F9-5436536267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175C790-3C63-E84E-81A9-A48FA29C85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C469E1B-F5C9-144F-80A6-866F3AACC9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3A6EEB3-DD15-A348-9B32-7A28D99A97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EE10026-7707-5A4C-AE0B-02C577B4EC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B03DF7-1E66-A949-AA17-1B11B043DE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17D4141-EE7C-3742-8CC8-B81BFC8911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3CAEC7-F6A8-6346-9844-9249791861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45A36C-EB01-B646-A412-69B8DF5F3D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856E25-4827-824F-B526-81FBC3DE41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3D9F1D-EF0C-6E41-BABF-AD1A67171C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2873CB2-9C49-D244-975E-ED72B5786C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6441D1C-C872-E648-B1A3-8F592E7DE0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318B78C-E8BE-B141-87AC-EB388090F2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5425560-3322-7946-904E-716E28065E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46DBA5-AE7E-D84B-85D3-99176EC39C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AE43ABF-EED6-824E-AAFC-18E5456F96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146D61B-E6F4-7743-A049-60A0CF28A5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A36C38B-EA2E-9D40-99D0-203D5DCC11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076F91F-ACA7-B246-A3A5-D5AF3E65CB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60364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Sanballat the </a:t>
            </a:r>
            <a:r>
              <a:rPr lang="en-US" dirty="0" err="1"/>
              <a:t>Horonite</a:t>
            </a:r>
            <a:r>
              <a:rPr lang="en-US" dirty="0"/>
              <a:t>, </a:t>
            </a:r>
            <a:r>
              <a:rPr lang="en-US" dirty="0" err="1"/>
              <a:t>Tobiah</a:t>
            </a:r>
            <a:r>
              <a:rPr lang="en-US" dirty="0"/>
              <a:t> the Ammonite, Geshem the Arab</a:t>
            </a:r>
          </a:p>
          <a:p>
            <a:r>
              <a:rPr lang="es-US" dirty="0"/>
              <a:t>Respuesta: </a:t>
            </a:r>
            <a:r>
              <a:rPr lang="es-US" dirty="0" err="1">
                <a:effectLst/>
              </a:rPr>
              <a:t>Sanbalat</a:t>
            </a:r>
            <a:r>
              <a:rPr lang="es-US" dirty="0">
                <a:effectLst/>
              </a:rPr>
              <a:t> el </a:t>
            </a:r>
            <a:r>
              <a:rPr lang="es-US" dirty="0" err="1">
                <a:effectLst/>
              </a:rPr>
              <a:t>horonita</a:t>
            </a:r>
            <a:r>
              <a:rPr lang="es-US" dirty="0">
                <a:effectLst/>
              </a:rPr>
              <a:t>, Tobías el amonita, </a:t>
            </a:r>
            <a:r>
              <a:rPr lang="es-US" dirty="0" err="1">
                <a:effectLst/>
              </a:rPr>
              <a:t>Gesem</a:t>
            </a:r>
            <a:r>
              <a:rPr lang="es-US" dirty="0">
                <a:effectLst/>
              </a:rPr>
              <a:t>, el árabe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067884814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8751" y="2408319"/>
            <a:ext cx="8815917" cy="2497667"/>
          </a:xfrm>
        </p:spPr>
        <p:txBody>
          <a:bodyPr/>
          <a:lstStyle/>
          <a:p>
            <a:br>
              <a:rPr lang="en-US" sz="6000" dirty="0"/>
            </a:br>
            <a:r>
              <a:rPr lang="en-US" sz="6000" dirty="0"/>
              <a:t>This Concludes the Area/District Level Testing	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751" y="4797631"/>
            <a:ext cx="8815917" cy="1569302"/>
          </a:xfrm>
        </p:spPr>
        <p:txBody>
          <a:bodyPr>
            <a:normAutofit/>
          </a:bodyPr>
          <a:lstStyle/>
          <a:p>
            <a:r>
              <a:rPr lang="en-US" sz="3200" b="1" i="1" dirty="0"/>
              <a:t>Please be patient as the Leaders retire to tally scores and determine placement</a:t>
            </a:r>
          </a:p>
        </p:txBody>
      </p:sp>
    </p:spTree>
    <p:extLst>
      <p:ext uri="{BB962C8B-B14F-4D97-AF65-F5344CB8AC3E}">
        <p14:creationId xmlns:p14="http://schemas.microsoft.com/office/powerpoint/2010/main" val="343061502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Conference Level Testing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/>
          <a:p>
            <a:r>
              <a:rPr lang="en-US" sz="3200" b="1" i="1" dirty="0"/>
              <a:t>Location:</a:t>
            </a:r>
          </a:p>
          <a:p>
            <a:r>
              <a:rPr lang="en-US" sz="3200" b="1" i="1"/>
              <a:t>Date: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3061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Following the flock</a:t>
            </a:r>
          </a:p>
          <a:p>
            <a:r>
              <a:rPr lang="es-US" dirty="0"/>
              <a:t>Respuesta: Detrás del ganado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9FE97B77-F4F5-455F-9065-9C19C6CA2A50}"/>
              </a:ext>
            </a:extLst>
          </p:cNvPr>
          <p:cNvSpPr txBox="1">
            <a:spLocks/>
          </p:cNvSpPr>
          <p:nvPr/>
        </p:nvSpPr>
        <p:spPr>
          <a:xfrm>
            <a:off x="178908" y="1714227"/>
            <a:ext cx="8778240" cy="4937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Tx/>
              <a:buNone/>
              <a:defRPr sz="2000" b="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effectLst/>
              </a:rPr>
              <a:t>Disclaimer:</a:t>
            </a:r>
          </a:p>
          <a:p>
            <a:pPr algn="l"/>
            <a:r>
              <a:rPr lang="en-US" sz="2400" dirty="0">
                <a:effectLst/>
              </a:rPr>
              <a:t>When the PBE questions and answers are translated into Spanish and French, the translation is not a direct translation but is adapted, based on the Spanish and French Bible translation used.  There may be some differences due to the difference in Bible translations.</a:t>
            </a:r>
          </a:p>
          <a:p>
            <a:pPr algn="l"/>
            <a:endParaRPr lang="en-US" sz="1050" dirty="0">
              <a:effectLst/>
            </a:endParaRPr>
          </a:p>
          <a:p>
            <a:pPr algn="l"/>
            <a:r>
              <a:rPr lang="es-US" sz="2400" dirty="0">
                <a:effectLst/>
              </a:rPr>
              <a:t>Aviso</a:t>
            </a:r>
          </a:p>
          <a:p>
            <a:pPr algn="l"/>
            <a:r>
              <a:rPr lang="es-US" sz="2400" dirty="0">
                <a:effectLst/>
              </a:rPr>
              <a:t>Cuando las preguntas y respuestas de PBE son traducidas al Español o Francés, la traducción no es una traducción directa sino que adaptada, basada en la versión de la Biblia en Español o Francés siendo usada. Pueden haber algunas diferencias debido a la versión de la Biblia.</a:t>
            </a:r>
          </a:p>
        </p:txBody>
      </p:sp>
    </p:spTree>
    <p:extLst>
      <p:ext uri="{BB962C8B-B14F-4D97-AF65-F5344CB8AC3E}">
        <p14:creationId xmlns:p14="http://schemas.microsoft.com/office/powerpoint/2010/main" val="4107482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(3 pts) According to Ezra 4:13, In their letter to King Artaxerxes, what three things did </a:t>
            </a:r>
            <a:r>
              <a:rPr lang="en-US" dirty="0" err="1"/>
              <a:t>Rehum</a:t>
            </a:r>
            <a:r>
              <a:rPr lang="en-US" dirty="0"/>
              <a:t> and </a:t>
            </a:r>
            <a:r>
              <a:rPr lang="en-US" dirty="0" err="1"/>
              <a:t>Shimshai</a:t>
            </a:r>
            <a:r>
              <a:rPr lang="en-US" dirty="0"/>
              <a:t> say the people would not pay if Jerusalem was rebuilt?</a:t>
            </a:r>
          </a:p>
          <a:p>
            <a:endParaRPr lang="en-US" dirty="0"/>
          </a:p>
          <a:p>
            <a:r>
              <a:rPr lang="es-US" dirty="0"/>
              <a:t>(3 pts.) De acuerdo a Esdras 4:13, En su carta al Rey Artajerjes, ¿Qué tres cosas mencionan </a:t>
            </a:r>
            <a:r>
              <a:rPr lang="es-US" dirty="0" err="1"/>
              <a:t>Rehum</a:t>
            </a:r>
            <a:r>
              <a:rPr lang="es-US" dirty="0"/>
              <a:t> y </a:t>
            </a:r>
            <a:r>
              <a:rPr lang="es-US" dirty="0" err="1"/>
              <a:t>Simsai</a:t>
            </a:r>
            <a:r>
              <a:rPr lang="es-US" dirty="0"/>
              <a:t> que el pueblo no pagará si Jerusalén es reconstruida?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BD6AC5-3F3B-BE49-B208-FB39E999873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763A0-2EA8-6D4B-BFCC-ADB03D6DDA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EFAD30-8025-B749-945B-AB7F569EBC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6F966-756C-6742-84E6-BF202CE68B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9AADE5-1353-5742-9B00-C42DA4D7B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25065A-1F2F-0B46-8939-420F4726BC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10E00D-F263-874D-8157-7EF86C5023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93E1F9-6473-B041-B2D4-98BA036877E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F65970-E40E-E845-96B0-2FCA367D568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F27F22-58AD-AF49-9E37-DC7FC62111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BB7F2-B3CF-0249-8B20-1C208B5A0C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73A059-8CD5-AA4A-BF56-75519A9860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5FB4BE-0B4F-DA47-B27E-2B18A1FDE9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BB5C02-5C36-E346-A085-ED5C97AAC1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9544B7-F181-9545-9217-E96A7BFA8D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9E14F2-A90F-374E-9BF8-68F81CC4AF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51A0B1-1CE8-D54C-9940-FA3C9973EE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5A3832-1E29-EF4B-9AA6-AF22232632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9A4A1A6-FF6C-C247-890D-50536BB6E6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3DC99C2-5C54-8E43-8CFA-A1D4827802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5B9180-42C7-CB4C-895E-E4A4D5C49C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ED1920-A9B5-A144-AB34-AB84950207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FF09C9-EA24-DC4C-B296-D7910E1AF8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9E9B99-0024-1E49-803A-6901A7B091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6F1146-FA01-5A49-96FB-4409F343D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37FD22-55A3-3C4A-A20F-2118CD75BC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66EF6C-8A92-3A44-9D30-CE06265F91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C1EDBF-F2A5-844A-8D2F-AE33E3E5FD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526862-0AF1-EB43-8C2D-7821E77BF8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2FE4B68-A741-8C44-BD91-39E1B6DD98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6F0114-1F90-AE43-BF4B-58A18F1882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5A0AB6-FC07-9240-AFFB-0EEA7C3F5B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44E4B3-7C3A-EA45-AE7B-32B9552374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C096185-8558-F740-B538-84525FD5BE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C4987A9-33D4-774A-9884-70237C8042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7D01C2-98F9-904E-B074-53FA3FAF25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Tax, tribute, or custom</a:t>
            </a:r>
          </a:p>
          <a:p>
            <a:r>
              <a:rPr lang="es-US" dirty="0"/>
              <a:t>Respuesta: Tributo, impuesto y renta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11:10, From what direction shall His (The Lord's) sons come trembling?</a:t>
            </a:r>
          </a:p>
          <a:p>
            <a:endParaRPr lang="en-US" dirty="0"/>
          </a:p>
          <a:p>
            <a:r>
              <a:rPr lang="es-US" dirty="0"/>
              <a:t>(1 pt.) De acuerdo a Oseas 11:10, ¿De qué dirección vendrán temblando los hijos (de Jehová)?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EDCF18-7059-5D48-821D-D966B0FDB02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07A92-1701-2545-B5AE-6F1FCB219B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25A8-505F-8942-903C-38187785CD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217791-DCF5-C440-80DB-71F39B6980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B0144C-92D8-4D45-9548-68210FDB34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90B580-3B07-EA4D-A999-3277B27713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8B514B-547B-B54C-8033-3267A77184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20DBC4-9B54-D14C-AD2F-C98E64A011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876B08-44F7-3E44-9774-8C87176B6D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6A70D6-C8B5-2547-8B83-DE9F29A413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8095C7-8D4E-1D4E-8388-F6033A8602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5DE403-6AC7-8243-B06D-07DFB1A85F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08774C-B280-B844-A74A-6796CC53F7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1E9060-375B-4645-A88B-72157A140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4092E0-4C22-824D-9712-B1DC84DFCB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BC9898-C54E-694E-B3D2-F321619C1A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9B8D09-0B0D-ED4D-A6E9-1663B94448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56EA4E-F49D-4549-9601-99C942A3F0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62F5DD9-CF6E-254B-BCC5-E87ADC9D55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6FCC28-AA03-F844-89F9-8B901836A6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29F1DE-443F-9C42-8942-E142FF29E1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8CA306-1340-6B4C-BE9A-6BC2EE70C4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97E961-A091-204D-A23C-AD5C7C3E05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388261-5F4C-4B40-BD02-9046E015E1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50B4915-6A40-444B-82BC-048E305306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CCE070-6A8B-A449-AFED-C54DADB8E1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West</a:t>
            </a:r>
          </a:p>
          <a:p>
            <a:r>
              <a:rPr lang="es-US" dirty="0"/>
              <a:t>Respuesta: Del occidente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Ezra 8:22, What kind of escort did Ezra NOT ask the king for?</a:t>
            </a:r>
          </a:p>
          <a:p>
            <a:endParaRPr lang="en-US" dirty="0"/>
          </a:p>
          <a:p>
            <a:r>
              <a:rPr lang="es-US" dirty="0"/>
              <a:t>(2 pts.) De acuerdo a Esdras 8:22, ¿Qué tipo de escolta NO pidió Esdras al rey?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58C191-2B4D-0E47-9D58-52DB0B51056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0FD9C-5963-9843-B083-66106D83B8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6BF77-70AA-9742-A661-7D75F03512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622696-D1DC-8240-A06D-76AE5B7C1C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975988-87E5-0F4E-AED1-E009BDD2A1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4D2395-6C54-CF49-9EFB-424188F1A4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640486-724D-3C48-97AB-AC68B2576E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9BA0FA-20D9-8144-AB81-AB715D4D70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F0FF24-143D-C448-BC49-BC1CDEB9B6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BD4BB7-E963-BE47-8FDF-6025F05817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FBEA18-2366-074D-BF84-0BB113BB2D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870810-04DE-FF44-947F-7EA5B14F0B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DD056A-6D30-2D42-9774-F368BB5580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5E686C-7DA6-EC41-A2FD-A42F670419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657D88-1DAA-6E48-85DD-A48B5E99E3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36771C-C822-8443-92F9-186B6A81BE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8F4C3A-8839-C34D-8B97-F3FF165E6E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465A6F-583B-054F-BF24-1EBF5A6177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EE284B-11AF-5F4D-BD6C-81D9A30FC0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EB00BE-927E-7C48-B344-0F907CE1E1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9D9D62-9308-9146-89FB-D2E9F41F8B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E72A06-C4AD-FB46-A5B7-D8F9D4C827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ECD790-A3A9-BE45-91DE-7254823A8A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07723C-9E3E-D54B-80FD-3126782688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907AA5-BEBB-B141-A377-0DCE95A8E2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8C134B-F0B6-F146-8625-945347519B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F5AB04-6751-2A41-9066-342BF37BD3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F65AACE-E5F1-BF4B-BA88-CB4735DAB8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ADE94B-5A78-964C-B1A1-3636F0BEC5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D0E738-86C6-3B41-B818-EC3D21E23B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506774-D734-4A42-9A00-56418A9D45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Escort of soldiers and horsemen</a:t>
            </a:r>
          </a:p>
          <a:p>
            <a:r>
              <a:rPr lang="es-US" dirty="0"/>
              <a:t>Respuesta: Tropa y gente de a caballo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2:8, Where do they (Israel) drink the wine of the condemned?</a:t>
            </a:r>
          </a:p>
          <a:p>
            <a:endParaRPr lang="en-US" dirty="0"/>
          </a:p>
          <a:p>
            <a:r>
              <a:rPr lang="es-US" dirty="0"/>
              <a:t>(1 pt.) De acuerdo a Amós 2:8, ¿Dónde bebe (Israel) el vino de los multados?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68A80E-8B16-A243-BB29-2B89B2FBA4B0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37BA82-6D54-2246-86EC-581A7AAFA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5F9847-66EB-F945-B808-407085AE1D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E3C762-DADA-A549-9278-4990A77AE5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3061B3-630B-964D-8530-1E12417C53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48EABF-D7CD-044E-9652-56F5A2F312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9073C6-3AC6-F940-BB67-DA73457C60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971569-0A15-CC47-9C61-F72397EFA9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F8FB29-B70A-0949-BDE8-BB225C713D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9970C2-FB35-BE4B-A03F-BE275E0D03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DDE9B0-F803-B74F-BF70-CADF053B05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F5666C-A026-674E-BFF2-9A70577396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E96801-E9A8-3B47-BBFA-EFAFD99EAA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B52F56-DAC9-4841-B346-492BAB6D70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17752-43E3-C142-984D-7ED3B4F48F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4134B9-C8BB-A243-8E3A-B7589E84A8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AC8059-D74D-BF4F-8569-9D940F0C63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49531A-E0BC-8143-82B7-544EF46667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F31CD6-2F7A-134B-8F90-044964E2A3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0C5CB2-BA5D-484D-94AE-DEB7800E79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4A015C-F0E1-A844-A043-8E48E2FBAE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35C728-49CA-0F43-8DE0-8D0727D277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4B2968-F826-D940-AE66-42D5A30EEE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3A1540-79D8-BB42-889F-54313CF5F8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D80CCF-C660-2341-9882-B67FE6AB1C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55ADB72-CF0B-2B4D-841D-4D74F1938E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In the house of their god</a:t>
            </a:r>
          </a:p>
          <a:p>
            <a:r>
              <a:rPr lang="es-US" dirty="0"/>
              <a:t>Respuesta: En la casa de sus dioses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4:17, True or False, Ephraim is joined to idols.</a:t>
            </a:r>
          </a:p>
          <a:p>
            <a:endParaRPr lang="en-US" dirty="0"/>
          </a:p>
          <a:p>
            <a:r>
              <a:rPr lang="es-US" dirty="0"/>
              <a:t>(1 pt.) De acuerdo a Oseas 4:17, Falso o Verdadero, Efraín es dado a ídolos.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EADF5-B2CE-3A4C-AFCF-858AE78F830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55C587-C5A0-2848-AEB9-5ACA40A779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3FB7C-5DAE-164B-A9F4-707171E71C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83E124-88B6-3943-8F6E-7C202E3FF4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A9036E-5819-5947-B44F-88FBD7D362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582FC-36F6-234A-9C07-4DFCB35BAD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9E269F-01F8-B646-B7E5-202BB9AFAB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233A2B-57C6-B14A-B9F7-E8EEA3BF63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2A7769-1682-3D4D-9D82-1E5F5641DF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9B7F20-5C78-4348-B65E-F8C9638AF6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B66E7-0B32-8445-835E-07FB6C21C6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129189-50F7-324A-B472-F4BAC31C89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129B6F-6D17-2246-BF39-EF29628983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34FB33-D3D5-A048-9021-C4EF5B4193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754BE1-C36F-F044-B563-738ABF2B5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B60D6E-AC90-4445-954E-2D052CCEDB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0DD766-A7D4-A24C-A61A-C120D16D5C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0E6170-D50C-0C41-A8EB-33880A1ECF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FFCEA3-7F54-D049-893F-5CAFE22022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8535C3-C616-0744-907A-7C22789FF7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8DC8EE-C9D7-2A40-90FD-7C0208B19B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2426D7-7653-E247-A198-CB5AD42AA1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00565E-E56D-AD4F-A5C2-3979AE4042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36167E-0D51-DB4A-B87D-9FEB0F247A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CFD8B2-4B05-4942-95FD-66712CA8CB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EC3D81-BA1B-574E-AEE3-077CE06889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TRUE</a:t>
            </a:r>
          </a:p>
          <a:p>
            <a:r>
              <a:rPr lang="es-US" dirty="0"/>
              <a:t>Respuesta: Verdadero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/>
              <a:t>the Testing Begin</a:t>
            </a:r>
          </a:p>
        </p:txBody>
      </p:sp>
    </p:spTree>
    <p:extLst>
      <p:ext uri="{BB962C8B-B14F-4D97-AF65-F5344CB8AC3E}">
        <p14:creationId xmlns:p14="http://schemas.microsoft.com/office/powerpoint/2010/main" val="310669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(2 pts) According to Amos 8:4-5, Those who swallow up the needy and make the poor of the land fail …make the ___small and the ___ large and falsify the scales by deceit.</a:t>
            </a:r>
          </a:p>
          <a:p>
            <a:endParaRPr lang="en-US" sz="1500" dirty="0"/>
          </a:p>
          <a:p>
            <a:r>
              <a:rPr lang="es-US" dirty="0"/>
              <a:t>(2 pts.) De acuerdo a Amós 8:4-5, los que explotáis a los menesterosos y arruináis a los pobres de la tierra, … achicaremos la ___, subiremos el ___, falsearemos con engaño la balanza,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D390C-6616-6B4E-ACE2-27A6C3F336C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AB67C-C14A-9E4B-9CF6-BEDD43913E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1BEA49-4074-5F4F-8453-41D307A73A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2617F4-89CD-DB41-8828-58FF583013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F195FE-488F-E749-A380-CCDA57B7CD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80DC1D-41CC-DC4F-8075-5CA5C9DDA8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BED0AF-32AC-B54E-9D38-00E6CA7E6E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690462-8635-C546-9D53-49388015DE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47C0B2-CD85-B94F-895D-71D64B7591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5643D2-3E7C-9749-80D7-19C3F37E1B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590A07-ABA2-5E41-B0C4-40962F0C15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933639-C8BF-AB44-A390-43061564A0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1C091C-697C-4848-A991-AC9E0AFE2E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0BC269-C0BE-B846-857A-FB4AEA6EE5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EA61DE-BC27-5E44-906F-D5E9FE5C9B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004763-E8A5-4F47-B6CA-F9182CBD00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913657-BDD8-5147-A31D-BFECEFCF4C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140452F-70A8-BE4D-B961-976342FE29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A39B57-135B-3F48-A07C-80A69DC9C7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7A89A9-EAA1-364B-9A35-EBA94D0784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D9F1C1-3F40-754A-8D89-2C0C2CC70A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BB1B5B-079F-6048-A5D8-E41B238652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456FBDB-5E78-8A44-9E6F-1E8D7418F6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E98AD5-232D-614F-AB86-58662C5AAE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13738B-532B-8649-AD16-F1D1763178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E3624-EE88-D146-86F0-EE40758D81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BBECF8-D464-C24F-A964-77BA76F190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7CCEA3-AB0A-9049-ADA5-A3F9702B61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AF824B-BD17-784E-95F4-04F6806E3F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B8F93D6-3271-DD4F-A468-DDC2F3EDEC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DE74A8-F2A2-8A43-8B3F-EA24ACC458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Ephah, shekel</a:t>
            </a:r>
          </a:p>
          <a:p>
            <a:r>
              <a:rPr lang="es-US" dirty="0"/>
              <a:t>Respuesta: Medida, precio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Nehemiah 4:13, Nehemiah placed men in certain locations behind the lower parts of the wall.  What weapons did they have?</a:t>
            </a:r>
          </a:p>
          <a:p>
            <a:endParaRPr lang="en-US" dirty="0"/>
          </a:p>
          <a:p>
            <a:r>
              <a:rPr lang="es-US" dirty="0"/>
              <a:t>(3 pts.) De acuerdo a Nehemías 4:13, Nehemías puso al pueblo en ciertos lugares detrás del muro. ¿Qué armas tenían?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E1108E-EC03-3D4F-8A13-D5AE41331CD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90B12-B907-7746-BA1A-BC6DC8A975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4E2B91-C386-4842-8DDD-46D8D1CC00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73635-F794-0F45-9144-764EC54279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B7122F-D329-8940-A2A6-7698C00165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53F25-E187-B341-9D32-089ED05A241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723BE-BBA1-9743-8F0E-BC95A9CC7F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864D47-27FB-894B-9421-52D2549314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916F52-0EA2-5148-A1D0-7347758D30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AD4233-DC14-5F48-A860-AEB5917E3F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FC0C5B-CF04-C741-B436-2EEDDC1B3F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998FBB-290C-3642-A8C5-3E0F43D460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7FCA40-00E7-264A-A86E-CCF127DB2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CF3EA6-5273-3340-9C52-42A343444F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9F2F41-7DE7-814D-A188-48801AAB85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54632E-B134-6540-99DA-7D6B793709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FA104C-F565-274D-90B3-0A0B0E5132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0354A5-2A29-6D4A-B34D-A376E47A40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A54E1D-E43F-904F-B07A-6EE9027171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1F634A-B435-E646-9905-45289B23D0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17BF11-BB5E-2246-AE19-2E5496BA0E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10F810-74D9-9C4F-BB7C-6C857611D3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07E8AB-CC25-6C43-BB8E-EECE123529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9D1685D-6B07-A34B-B4E8-5EF1860D1B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67342C-654A-2649-98E4-EBAB7FBF59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AEE808-8EDC-0640-9169-F06486CD6F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5C8388-A349-BF47-8DD5-C4C8524DBB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D59647-34B1-D94E-A117-0EFB902270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28F191-F348-AE45-B839-BCE7D448F8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9C61C3F-ACA0-C445-9C7A-7C50A1DB85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294779B-BA3E-0242-9729-E1D8A3896A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70FF560-4AAA-EB49-BC60-E5093E51DE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255F87-89D8-DD43-8C35-490BDBE926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0BE150E-153F-7C49-A49B-9E537454AA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65F77E1-F1E2-1E40-804D-79B543ED39B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B140A70-6BE5-9247-B408-CF68BF4AF2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Swords, spears, bows</a:t>
            </a:r>
          </a:p>
          <a:p>
            <a:r>
              <a:rPr lang="es-US" dirty="0"/>
              <a:t>Respuesta: Espadas, lanzas, arcos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4:12, What type of idols do My (The Lord's) people ask counsel of?</a:t>
            </a:r>
          </a:p>
          <a:p>
            <a:endParaRPr lang="en-US" dirty="0"/>
          </a:p>
          <a:p>
            <a:r>
              <a:rPr lang="es-US" dirty="0"/>
              <a:t>(1 pt.) De acuerdo a Oseas 4:12, ¿A qué tipo de ídolo consulta Mi (de Jehová) pueblo?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343E66-D731-6A49-99C8-A5D9FF979E0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304E1B-11B0-F844-B49D-88D55FDED0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B8D96-EB7B-E041-A082-044D395C22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26EAD2-D029-1945-BEA9-8C8F8F6AE2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F4A936-99FD-F949-968A-43147703A9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DCB58A-1600-F748-B1A6-40EB19D52E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A74411-A45F-D049-92B3-C646AC12FF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B13A4F-5D4C-C040-9E85-00689C7F7C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672A36-FD0D-774B-A71B-2A83293F7F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48BF67-2169-BA41-BA28-911B33989E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BAA4E3-47FC-CB48-8EA9-F2AB886E09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EA6D4D-0273-2644-83E8-81516187F7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6FC638-85C6-4040-8ABF-B85951F2CF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92194D-EABC-2A48-9031-AC6D260C68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9FEC0EB-D99E-9748-B3AA-125296E147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76BF8B-4CF9-8340-978B-36092A453C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60E550-C2E9-3949-B37A-3637362F12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B22317-E14C-D148-B38F-93A02402EA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6F1E90-0ECD-F543-9ED3-43BA321D94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60225D-016E-4C4B-914C-162D6F5D1E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258FBE-184C-E14B-B9C0-71CA39508E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BFE922-E317-DC4B-9E20-19C86B27E7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E25E87-FD8B-EF44-91B1-402346F7E9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361A65-6DC8-0543-A930-DF5354DCAA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E5A403-961E-8948-AFCF-627C3215C3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88DD45-3C3C-8348-8BBF-753C163AEB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Wooden idols</a:t>
            </a:r>
          </a:p>
          <a:p>
            <a:r>
              <a:rPr lang="es-US" dirty="0"/>
              <a:t>Respuesta: Ídolo de madera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9:9, What will God do to the house of Israel among all nations?</a:t>
            </a:r>
          </a:p>
          <a:p>
            <a:endParaRPr lang="en-US" dirty="0"/>
          </a:p>
          <a:p>
            <a:r>
              <a:rPr lang="es-US" dirty="0"/>
              <a:t>(1 pt.) De acuerdo a Amós 9:9, ¿Qué mandará Dios que se haga a la casa de Israel entre todas las naciones?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FD2ED-1345-0949-BE4E-1B9719BA67A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5C4365-A537-0346-8D15-CEDC382FE9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9711E8-ACAC-304F-AA7D-CE0A516CEF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26BC02-9E3C-4844-9F8B-EDB5FB8B6A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2F8BA4-60CA-4E40-BECC-74B33F6BEA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5A13D6-DD3C-CF44-8706-A14F717BC5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B7E2A1-723F-4546-A402-887056AEBE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519ECB-9CAB-7C43-9BAB-1D0F7365B3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EEEB1A-CD1E-AE4E-A96C-AB67CC7992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E15B2C-CB3B-9A4C-8589-61226D97FD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F7774E-BA82-FD47-A85D-B1ED3EC31D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A4D108-A030-A140-A869-3D89A85B4E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67ED0C-6F3F-0D48-9B0D-9104E4F9AC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8B1C43-5E90-B249-8D5F-17772DD7BD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D0D0D8-42DA-2A4D-9D38-326EFD3011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94817-A69F-984E-961F-8BBEE60552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BE6D74-97AA-E94B-8C25-08AA3D024D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862B63-D732-3940-9F13-D3132CBDFA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D59E4D-BF25-4745-AE87-C10C69CAFA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9D55786-38C7-B14A-A3E3-091975712B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EAAF5D9-A79E-FD49-B898-2B36E3B808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84C01A-D96A-3740-A4C4-EBE14C401D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F76CEF-9E0B-604A-85D4-6B466AFCBA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1604D4C-7A77-294E-A252-878B80E29FE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9CA48CD-724E-004A-9F27-59E48A95F7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A54810-CD12-2942-8F12-6DE61F8B2C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Sift it</a:t>
            </a:r>
          </a:p>
          <a:p>
            <a:r>
              <a:rPr lang="es-US" dirty="0"/>
              <a:t>Respuesta: Sea zarandeada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Nehemiah 6:15, The Jerusalem wall was built in 52 days.  What was the finishing date?</a:t>
            </a:r>
          </a:p>
          <a:p>
            <a:endParaRPr lang="en-US" dirty="0"/>
          </a:p>
          <a:p>
            <a:r>
              <a:rPr lang="es-US" dirty="0"/>
              <a:t>(2 pts.) De acuerdo a Nehemías 6:15, El muro de Jerusalén fue terminado en 52 días. ¿En qué fecha se terminó?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FC733D-9AE1-2543-A35E-CDAB201B573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BBBC7C-0A8A-B046-8D44-F6C07A1241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59613-0660-4C43-9459-4816004072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0EAA9B-2F4B-214F-B722-9A64A21A5F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2EBF55-4084-D14F-B2E3-5DCE41AEAB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4BADEE-EDAC-2844-8866-4F1E308681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B4E7F-49AA-1645-9A57-B067078067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0CD3A-E544-2342-85BB-4D469F13FA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B6B4F-0BA6-7B47-BBA4-1AC31B6B89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BF0D93-291F-8146-A976-527F315E35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023306-FDB9-464E-BC0E-48AA6EB5DD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674859-5E24-784F-9571-14125AA6AA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172B9A-BF59-F54C-962E-7ADCC5286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E08D95-32D1-EA4F-9F61-DCDFEE8168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0540CA-DC7C-DB4C-89C9-2E341408AA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AF69FE-6D55-E140-BF80-CDE994602F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074A8E-F051-9D42-BC37-2BA1D0FD25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72DDAD-8F8B-7448-B865-53C0E403FB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EC09A0-FA87-7846-B3BB-287A672D9E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ADA8C7-9434-5849-A153-10A8097E8A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A52D70-D4A3-BD4D-A927-67B767EE8D6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D8CDD3-DEA8-5144-B140-FD652AD3EE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60CA31-4B49-8E46-968E-E4E0C24558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22BC2B-ECE0-964E-924A-3BEBF1DEFB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8D494B-B0BF-3F42-8C6E-29A27C1FAF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DA6146-BE59-A546-9CC6-34A7F88A4E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67315E-381F-D649-842A-35C7D970F8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713FD5-824F-1A4F-AF54-F3359951ED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AC075F8-4612-FB40-BDA0-15A264C9FD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1E4C73-6B12-DB4D-B12A-98B5DDA5EF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FF9AEE0-2A1B-7D4C-BA6B-C618913B79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25th day of Elul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El veinticinco del mes de </a:t>
            </a:r>
            <a:r>
              <a:rPr lang="es-US" dirty="0" err="1">
                <a:effectLst/>
              </a:rPr>
              <a:t>Elul</a:t>
            </a:r>
            <a:endParaRPr lang="es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 pt.) According to Hosea 10:11, Ephraim is a trained heifer.  What does it love to do?</a:t>
            </a:r>
          </a:p>
          <a:p>
            <a:endParaRPr lang="en-US" dirty="0"/>
          </a:p>
          <a:p>
            <a:r>
              <a:rPr lang="es-US" dirty="0"/>
              <a:t>(1 pt.) De acuerdo a Oseas 10:11, </a:t>
            </a:r>
            <a:r>
              <a:rPr lang="es-US" dirty="0">
                <a:effectLst/>
              </a:rPr>
              <a:t>Efraín es como una novilla domada. </a:t>
            </a:r>
            <a:r>
              <a:rPr lang="en-US" dirty="0">
                <a:effectLst/>
              </a:rPr>
              <a:t>¿</a:t>
            </a:r>
            <a:r>
              <a:rPr lang="es-US" dirty="0">
                <a:effectLst/>
              </a:rPr>
              <a:t>Qué le gusta hacer?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EB629-E03B-5E46-BA61-2ED7B4A1E15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1A6957-243D-F543-B729-11C24DFCE0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7EAAA3-9242-BC40-8D0F-BB88AAB54E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92A07B-06E3-7C43-9F4D-9CE4BADAF8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E96881-8408-D441-B83B-1362814994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011750-8920-B54E-BA51-CFEF47F5A3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4932B4-297B-7C4A-893A-7E531AB63E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01F050-3895-D946-95B3-7091EC4662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CD1EE3-43E0-E14B-8210-0D737BB7C0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1F3435-7E86-7A4F-8930-4C37554BE0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D00385-5DCE-E646-8B00-B885FA052C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963197-F9B2-234C-AD56-00D8C4F960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F915FC-BC8F-1745-91F4-ECBB0F97E6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10CB08-764D-8440-95A6-7F7BA541EC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971F38-4BD6-A14D-9800-0F26B242B3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BEFCDD-1204-AE49-81DF-1B934DBB6A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1F57F4-0338-6D44-994F-ABB55AD7B8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7E9DE2-695F-1043-BD60-C510EAF592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7278C0-43ED-154D-978B-B94EE56E30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2480CA-B1D1-874A-A99C-0D8D635BB9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7D01D1C-D161-7B45-BC79-BE505567F0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524CA84-6C05-8042-88CC-18BFD986B2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2B242A3-EE40-2941-9847-C76E8939E2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9958BA-4070-4D45-AAF6-37520D48D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3B47C6-13C3-5241-BFEF-ADC209D3D9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7B86F0-21F1-CF4A-96D3-35565BD87A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33778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14:6, What will His (the Lord's) fragrance be like?</a:t>
            </a:r>
          </a:p>
          <a:p>
            <a:endParaRPr lang="en-US" dirty="0"/>
          </a:p>
          <a:p>
            <a:r>
              <a:rPr lang="es-US" dirty="0"/>
              <a:t>(1 pt.) De acuerdo a Oseas 14:6, ¿Cómo perfumará Su (del Señor) fragancia?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F06EC0-31AF-D24F-BD2D-9F5545ABCCD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5C1F9-69C2-244A-8655-5873623FDC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A3547D-A252-5E48-887B-D9B5CE815E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840C42-A356-8547-9E40-1175C89C44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F4CF1F-CC9B-0246-B50B-DE11CB0CF8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47BEE0-40E4-5546-AA77-DCA0CDAB75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9AA59-B70F-964A-867C-7DB313DC67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C249CB-7724-DE4E-9AC2-E384E5C609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199A33-E6F2-AB49-A887-758D673A44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74AFB8-2D9F-724E-84EE-38A53030BB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1D8712-4228-3245-8CEC-73E19962D2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FA63F-00C1-344D-8AD8-D9C7AC13E6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7FD65-82B8-FE41-B7F4-DC5B1E55A6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FD79CE-5094-2F46-89BD-BD8F115091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47860D-28A2-FB48-9D3D-F9FB04A209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A49E13-7DE3-C24C-8170-FAD7A8CA12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574A035-C737-0F47-B437-DBBB1E6CD6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027D4C-A850-0946-B54D-77F406CD9E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28C5D6-946C-D941-B943-F8B5895BE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33C67A-78E7-2740-A9C8-5EA5207BFA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E1D98B-348E-9D4D-990C-D2A87600C6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16582-F92C-8E4F-A88A-F3AC0D8771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37D615-44EF-3B43-B26A-6D97990473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55C76C-3AFC-7341-9545-DB874BE6B4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8A76560-0F95-E94B-8BDA-0681ED5BE4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12803B-0976-054B-92AB-C02FD17A1F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Lebanon</a:t>
            </a:r>
          </a:p>
          <a:p>
            <a:r>
              <a:rPr lang="es-US" dirty="0"/>
              <a:t>Respuesta: Como el Líbano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(1 pt.) According to Ezra 6:22, How many days did they (the children of Israel that returned) keep the Feast of Unleavened Bread?</a:t>
            </a:r>
          </a:p>
          <a:p>
            <a:endParaRPr lang="en-US" dirty="0"/>
          </a:p>
          <a:p>
            <a:r>
              <a:rPr lang="es-US" dirty="0"/>
              <a:t>(1 pt.) De acuerdo a Esdras 6:22 ¿Cuántos días celebraron (Los hijos de Israel que regresaron) la Fiesta de los Panes sin Levadura?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DBAA31-AB61-474F-B57A-1A1A4B01438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C5D6A-C890-2F4B-A265-5FF5820EB4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F8B1A-23D8-EB45-8D3F-C7E842BFF9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05C2F7-5D8B-5841-8BB6-8C84B7BEC6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F1CE33-379A-6945-A643-980B6E124E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5CC99D-FB63-8B45-A8E3-F8B5454025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F2B16E-004A-4944-8C66-6A5BAB5E9E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332F94-E726-E648-B6CB-1FA5CDFBED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BD8A14-D403-8E4C-A25E-234F64FD27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DC79F9-7E73-BF4C-B338-A7914DCA94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821F5B-600C-9F4D-ADD1-A2150D2EB5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4FF565-48FF-C647-BBEB-B4CC1FFA8C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A51BDE-44A8-7D44-886F-372B5B402F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3A45D6-A183-6140-B5D6-8B1886EC9C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96F260-9A19-4848-86AD-E50C9270A0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529E30-4C20-6F48-AE6B-503227E4B0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0D4895-AB2C-F741-89EE-BE96355F9F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6716BFD-A42A-6941-B19E-4F91622BD6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B9AD64-0410-E74C-9EE6-524E45BF11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DEA683-A454-254C-82CD-E0117CFB22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9A1B42-12E5-D147-B710-3F3734CF27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1E12B8-866C-B141-8AC7-73B418F0F7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856453-4A76-B044-9741-B29D3513DA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8B4C56-23C2-C94F-B56E-F86DCDAF1C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5E90D6-71F8-AE4F-B0B6-B25CAADA60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8E68867-C07A-9C45-8A51-429B85D890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Seven days</a:t>
            </a:r>
          </a:p>
          <a:p>
            <a:r>
              <a:rPr lang="es-US" dirty="0"/>
              <a:t>Respuesta: Siete días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Nehemiah 10:34, Among whom were lots cast for bringing the wood offering into the house of our God?</a:t>
            </a:r>
          </a:p>
          <a:p>
            <a:endParaRPr lang="en-US" dirty="0"/>
          </a:p>
          <a:p>
            <a:r>
              <a:rPr lang="es-US" dirty="0"/>
              <a:t>(3 pts.) De acuerdo a Nehemías 10:34, ¿Entre quiénes se echo suerte para traer la leña a la casa de nuestro Dios?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F3A41-8A36-3E4B-9A60-ECE618899BF3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F78E85-EABF-E84B-A220-F12E0FD2DE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3BD7F9-7202-7340-BEBA-A8DE625034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4114C4-48E0-8F48-8D60-41A84AC2AB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26DDB-12C9-A142-ABD5-C6D16A8A66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6C5F0F-218B-8F43-9C50-6A387F2142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988E57-7DF3-E04D-B881-A33070E5159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204C06-F5A2-714D-9C4A-D5B74D8809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614E78-FFD7-9341-9DD7-12E7EC4138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0A956F-A1B1-3149-9275-966284F20A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6C5B2B-C844-AE45-B323-FC6E503104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3E9350-FF60-CD4B-8AD7-8F9B582D80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CF3974-96E3-F345-AE50-8C8E81B274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10B04E-C20C-5448-B5A1-F6033E2C8C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84BF76-1F76-C24E-9709-F1D2B0317C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126B1C-1D4D-6244-B36F-9F6E8A135F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9A4AA5-F44C-8641-AD1D-725E7EE148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BA9A77-206A-8544-8478-A4E020DA1E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BEDD57-7DBC-264E-BE07-D50AF677B1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B33D08-A45C-784F-BC10-B3F4E37EA7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3572EB-808B-8C4F-A9CF-AD8F142F53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A5F5EE-E545-B345-9EB0-D8D89C1E74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D38B6-169B-E645-80E5-F642F4E42D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27F54A-EF01-0444-BA89-8B69E123D5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97CE2F-5919-3A4B-BB37-060DAE3417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C5FB0D-C3B4-3A48-96C0-1F154E38D6E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7AE73D-64AC-8C48-9A01-E3F4F4616E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E9BE18-6FBB-8541-8525-43C8B1B228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A6326D6-F23E-2C46-A4C6-E24AA5F4EC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B1A07B-0C87-B546-A89D-8BB7C8A1B8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E3882F-7449-AB40-88B6-3BA9E1A21C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E347FD-9F55-884D-B69A-AA7C3A74B1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E2FB31-C271-8447-A862-A1876CD7F0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FD37825-B98A-1E4C-94E1-DF91A2463C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E9D95F2-ADC3-3849-9705-9E70A359C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7C5DF1-46EF-EC40-B22D-8532183677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priests, the Levites, the people</a:t>
            </a:r>
          </a:p>
          <a:p>
            <a:r>
              <a:rPr lang="es-US" dirty="0"/>
              <a:t>Respuesta: Los sacerdotes, los levitas, el pueblo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Ezra 1:2, What did Cyrus say that the Lord God had given him?  Be specific.</a:t>
            </a:r>
          </a:p>
          <a:p>
            <a:endParaRPr lang="en-US" dirty="0"/>
          </a:p>
          <a:p>
            <a:r>
              <a:rPr lang="es-US" dirty="0"/>
              <a:t>(1 pt.) De acuerdo a Esdras 1:2, ¿Qué dijo Ciro que Jehová el Dios de los cielos le había dado?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6534B6-5688-F24D-A073-F0D96CB023B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52B77-B951-AA4A-8B17-A388D3B110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BCD0B-D4E1-3A4B-91AE-38E4240F94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D50E30-A9B8-874A-B024-F83D42AB8C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929B0B-8630-634B-9F81-252B617506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A93996-39B5-8146-8DC5-E8E3C9D38B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BF03E3-53CD-F844-B119-C596B5351F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DBA018-72A5-EF4B-BDA5-BA9FA3D995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C110BB-636B-AF4E-914A-70205FDB8A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3898BE-08AE-AE4F-A126-CF7972441D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062046-F743-0E45-9CA6-7540E893F9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2B1F59-4557-4043-888D-5DED2414E2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FB6BF9-4BA8-F64A-9142-8E072FE39F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EAFAED-2D06-B442-B781-16EB6DB44B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8E0130F-D9AE-CE4F-A7D1-675727C000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DC0502-529A-9A4B-BACB-40CCB0140F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8DA87D-966F-CD45-AF54-04A1C960D2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7EABBA-AFD0-FF44-AF10-2F13BE1797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D3EBA9-B6AA-1841-9199-F5F09468AE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034F42-3D70-5148-866B-FF66724802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33F268-7712-3A4A-8836-2E36FF9BEB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4D9C04-774F-8041-B2EE-B5C6AB852F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F05500-5A3C-314E-8DA6-DB18B63215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8CBB77-D434-2D4B-AF03-999463DAF5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C2ACAC-113C-5B4A-824B-CF669127F6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2F9F821-CE10-194F-A641-D2AD289195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All the kingdoms of the earth</a:t>
            </a:r>
          </a:p>
          <a:p>
            <a:r>
              <a:rPr lang="es-US" dirty="0"/>
              <a:t>Respuesta: Todos los reinos de la tierra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SDABC for Micah, Which two prophets have much in common since they were contemporaries?</a:t>
            </a:r>
          </a:p>
          <a:p>
            <a:endParaRPr lang="en-US" dirty="0"/>
          </a:p>
          <a:p>
            <a:r>
              <a:rPr lang="es-US" dirty="0"/>
              <a:t>(2 pts.) De acuerdo al CBA de Miqueas, ¿Las profecías de cuáles dos profetas tienen mucho en común, siendo que los dos eran contemporáneos?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A590A-5221-9044-B58D-938AE124C2D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CEA9A-9AD6-984C-9662-BE281D53A9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CA44BA-B465-8B43-A4B1-19A0020B37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34BC78-74F2-E24A-9FF5-F5BCA9CE48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89C9DD-21BB-654A-AD51-806237EC93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294A8-43A8-D342-9052-C5AE2CE6E1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1C0EC7-E283-9547-8063-5A08BB8A2C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09548-A61B-D647-BE0F-1EB0A38BFF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6CB627-11C8-9E46-B424-7E6F6B0902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591759-B59D-B148-92D3-74A2ED996F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BAA37D-98C9-8247-8A19-B2FEA362FF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477BD2-CD82-994E-A9FF-22048595623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14AE53-007F-C74F-BD5B-A3F40BFC27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8E8603-C7ED-3A47-9C97-52CCF02B57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FE6CAC-BB87-7042-8742-E4CBA833C6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B3D120-6FF4-B940-B40E-789AFD4815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201C79-47FD-AC42-9F5F-BE4E11C1F3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6C77F9-9FC8-5B43-8796-9CAFEE3754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143B42-7617-EB48-B7AE-17A3EB176A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78CCBDA-CF67-F44D-96EE-4010D2878F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68E65E-7ACA-DB4A-8D56-198E423FB4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E3F614-2050-7146-A074-5CDF24302C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EC8EB9-0B81-D640-993A-F2B74742F2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FF093D-DF72-084A-B7DF-4B2CD71422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D902A7-F827-3249-B2F9-1EE70ABB2F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A5E4E0-924B-B242-B879-C28857434F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C2D0A1-F97C-9B4B-B569-EE76E93178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16F8BB-8360-544F-8BC0-397644CC19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60D4A1-D2A2-774F-9B6C-009AA445A4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07C76F-E7EC-BE40-BE08-F2356F1586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EB0FAB-E65F-5843-8B23-3062DC6044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Micah and Isaiah</a:t>
            </a:r>
          </a:p>
          <a:p>
            <a:r>
              <a:rPr lang="es-US" dirty="0"/>
              <a:t>Respuesta: Miqueas e Isaías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Thresh grain</a:t>
            </a:r>
          </a:p>
          <a:p>
            <a:r>
              <a:rPr lang="es-US" dirty="0"/>
              <a:t>Respuesta: Trillar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Amos 3:11, What will an adversary sap and plunder?</a:t>
            </a:r>
          </a:p>
          <a:p>
            <a:endParaRPr lang="en-US" dirty="0"/>
          </a:p>
          <a:p>
            <a:r>
              <a:rPr lang="es-US" dirty="0"/>
              <a:t>(2 pts.) De acuerdo a Amós 3:11, ¿Qué derribará y saqueará un enemigo?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C14A5-2E2F-9F47-B35A-65F12753453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6A85F-BE58-EE40-8AB9-618D72B1C8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76548D-7099-D948-A1BE-F428584E93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AC4975-16EE-DB49-A8B9-323909785F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B069B-9571-AA45-AB62-513918CB5D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70D45A-763B-6B49-9593-E2A4AA9B49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B93A9-3666-9A4A-91C8-F6AA57F892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9E481F-BDB3-5D47-980E-87895FAA07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E3ACD-966F-EF4E-8D6C-F88348F1D1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2B5958-E38C-384A-A890-BF83A3A0EE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98A367-1BE3-1F49-BDC9-CCC19C2BAF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038795-766C-5244-805D-E613935786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184B54-8423-B546-BB95-0A6E935332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862795-26C3-7A40-8D51-92C2E26C6D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728F66-D668-F347-AE05-D5D24ACA0D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6E944C-DAE7-804D-ABD0-4E649542F1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CE9A39-0338-CA4D-9851-481D567AC6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595F729-E0E2-0C43-A60B-7C958AA555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192FDF-20D3-4143-90C1-11BBD3411E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1D594A-F1EF-3B4F-89EF-4962CBEE9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34AAB5-1B69-0E4E-A4C8-BAA3FAE41B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E147B2-6D51-CF4B-94A5-AE264FC8E1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2D1186-0C91-5C47-979C-0D8E48354D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61527B-B955-F54A-B807-4CE939F151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EF3121-D4DF-C346-816F-A2E866F9F2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81BF40-407A-7944-BAA7-9CBFCDD1A5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ED34CA-A32E-BC47-9520-748B41E285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254C7B-E86D-D14B-9777-C5EADAC6A3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6F2E2D8-520C-264A-A9AC-0D7415B32A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86A6537-7F68-1546-B4DB-BA438E9EAA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BF7445-4526-FB45-B444-1A86174FBC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Your strength, your palaces</a:t>
            </a:r>
          </a:p>
          <a:p>
            <a:r>
              <a:rPr lang="es-US" dirty="0"/>
              <a:t>Respuesta: Tu fortaleza, tus palacios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Jonah 4:5, Jonah went out of Nineveh and sat on the east side of the city.  What did he make?</a:t>
            </a:r>
          </a:p>
          <a:p>
            <a:endParaRPr lang="en-US" dirty="0"/>
          </a:p>
          <a:p>
            <a:r>
              <a:rPr lang="es-US" dirty="0"/>
              <a:t>(1 pt.) De acuerdo a Jonás 4:5, Jonás salió de la ciudad y acampó hacia el oriente de ella. ¿Qué hizo?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1F328C-F7CF-194B-8FAD-B66B57D2858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0F2127-FC6B-B642-944F-B32BF1F228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2B98C6-1199-1B42-A2A4-F6AA17DC54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9BA940-408E-764F-96FC-B8230CEBF3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FA881-55B1-BF40-86E3-62FDB96D23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1AC57-31B1-7841-97C1-75C3947C9C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EFE327-07F2-384B-ACD2-7A897570B6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BE40FA-85DF-EA41-9257-B05914B66D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2067C7-5801-264E-B465-60E2EAC091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7E9E36-DE8F-5749-BC86-87C0FEF151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8260B7-DB9E-8C48-8F64-25F60EE418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9A5704-4529-1F4C-9E01-3BCF0DD5F5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E6D1C3-115A-DC40-A14A-96FE914D6A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A8F5EC-C27C-654C-9047-0076D971FE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56AAF5-4DA7-614A-A9E1-D9548F3E19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75EBDF-E5B9-0E42-8BAE-E66C8CD049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01D875-138D-314F-A397-7A8E933675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94AFDF-07B5-3042-BE54-1002F999F8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FD9BEB1-5A36-764B-AE57-47BA6C83CC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512885-B25E-7545-A2A1-F32E9439ED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BE0A59-4B10-C14B-9581-A0783BE88B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A36546F-648D-C249-A0BC-2957590F0A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BBA5B2-A482-1D49-8F88-409841BCE3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D70AB7-B9A8-D645-A888-E71B4EAFB0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E4861E-2AE9-3848-8C77-CADF686D20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2AF31F-0627-3741-8405-49BDE89F6CD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 shelter</a:t>
            </a:r>
          </a:p>
          <a:p>
            <a:r>
              <a:rPr lang="es-US" dirty="0"/>
              <a:t>Respuesta: Una enramada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10" y="1873252"/>
            <a:ext cx="8229600" cy="4561417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(2 pts) According to Nehemiah 8:6, After Ezra blessed the Lord, the great God, what two words did the people say, while lifting up their hands?  Be specific. </a:t>
            </a:r>
          </a:p>
          <a:p>
            <a:endParaRPr lang="en-US" sz="2400" dirty="0">
              <a:effectLst/>
            </a:endParaRPr>
          </a:p>
          <a:p>
            <a:r>
              <a:rPr lang="es-US" dirty="0"/>
              <a:t>(2 pts.) De acuerdo a Nehemías 8:6, Después que Esdras bendijo a Jehová, ¿Cuáles dos palabras respondió el pueblo alzando sus manos?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C423A9-15BE-1743-9897-2FFDE92B4D5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3D257-0DFF-B44B-A426-405E2E57AE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55CA44-7BF6-7541-AFE7-005A83E2D3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5F18EB-A8F8-6544-BEF9-88D6DC55A8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E8FD6A-F615-414E-963B-D6B9729D664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9054D3-7F0C-7640-812D-950F040CCB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413FA5-B795-A049-8666-1A38F1D798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8E2B0C-C0D2-EA4A-A2CD-EB226B1E33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D8B0D-AF3C-6949-A1B5-E1321CE0EF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4B4B1A-3B6F-B949-A68D-709BC34488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2C59CC-53DE-7447-AFA1-B06EBEC713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FD9E5A-6E57-5C45-9F62-4EACD97CB5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BEFE2B7-E8E3-4A4A-B819-EF70C4A11E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809F62-2741-EC4D-8D14-CE69999ED7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6CB21F-E703-5546-95E9-9D56E0D1F1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084367-303F-5246-95A6-8FA201D675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143C1E-8BA1-A742-8D62-D90962DE7F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C70894-834A-314B-B92F-D31442F2D5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A0815-4375-9D4E-B65A-176DCE4976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F6A811-DF2D-424E-B91D-99B409A4A2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255E04-D94A-1548-BD48-3F54135EED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BC27C4-B1D8-BA42-9C88-E197B8F3DC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4DC150-7D95-484E-9383-5ECF2B4FA3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365EC0-BCF2-8649-8E64-AA36F90C8E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1E3864-F977-FA4F-8C4C-C40DE7E031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9F60F3-45AA-5645-BBCC-03FD921760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2BEA50-E392-DB47-93B2-DBCAB98206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ED80033-E768-7B4F-BC67-5457CBE146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5AAEE0-2B9A-014E-A03F-3E04258256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3C5075-B4F6-5B4E-8EAF-94EAECC911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CFF5B4-876B-2C4B-98CC-EFA21BD2B0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Amen, Amen</a:t>
            </a:r>
          </a:p>
          <a:p>
            <a:r>
              <a:rPr lang="es-US" dirty="0"/>
              <a:t>Respuesta: Amén, Amén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Micah 1:8, What will the prophet Micah mourn like?</a:t>
            </a:r>
          </a:p>
          <a:p>
            <a:endParaRPr lang="en-US" dirty="0"/>
          </a:p>
          <a:p>
            <a:r>
              <a:rPr lang="es-US" dirty="0"/>
              <a:t>(1 pt.) De acuerdo a Miqueas 1:8, ¿Como qué se lamentará Miqueas?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A2739F-54C9-DA46-8EF8-94DA302B087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4D30F-CE2E-5349-AB67-5923B08B69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97A19-7FD8-3248-9F22-61157E1C19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7BDBE4-5881-8143-893A-FB0FC27909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AD2F72-4AC9-C842-A9AF-3441896451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04833B-8B6A-6F45-BD23-031FC9C383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6D5FD7-7F61-864D-B766-DE1D543889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D08F75-554D-AF4C-BDFE-7C0885199C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FB3B49-4496-9744-9E3B-E1FD8779BA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3319C1-EEF8-7D45-B2E0-D1A2EBD1B5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056584-30E4-1F4B-A929-0BAA7A365B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5ECB57-4FC4-434E-84AA-5FDB4C529B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413168-412A-E646-9E8F-9116E562A1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B46FC7-F778-EC49-AB26-6D8220E0BD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14615E-C4CB-A546-89E3-EC094C9B82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0F21AB-1790-4D41-AB76-C4DC943D74C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DBD66B-3316-5848-8653-4553A5F496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7E1B16-3A89-4A4F-A722-7F20328DE1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54B5BF-ABDC-7244-898C-936C4B6AFE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E19E59-87DA-4D48-9FF1-4EE7D7A6F3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9197BF0-C687-5C48-AD81-90B51B59DD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7F87A0-14B9-7141-AC28-1C2D6D7CC2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3F2153-45D7-5147-B5CE-95B34508F8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215CC8-0F56-F34B-AA4F-E4C087294A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5FB43B-93EF-C44C-9C5E-2733402E0D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4E0978-FAED-E049-A93C-4DFB4513E1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ostriches</a:t>
            </a:r>
          </a:p>
          <a:p>
            <a:r>
              <a:rPr lang="es-US" dirty="0"/>
              <a:t>Respuesta: Avestruces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Amos 6:14, Fill in the blanks, “I will raise up a nation against you (Israel)... and they will afflict you from the entrance of ___ to the Valley of the ___.”</a:t>
            </a:r>
          </a:p>
          <a:p>
            <a:endParaRPr lang="en-US" sz="2400" dirty="0"/>
          </a:p>
          <a:p>
            <a:r>
              <a:rPr lang="es-US" dirty="0"/>
              <a:t>(2 pts.) De acuerdo a Amós 6:14, Llenar los espacios, “levantaré yo sobre vosotros (Israel) a una nación que os oprimirá desde la entrada de ___ hasta el arroyo del ___.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541DBD-837F-6E4A-B9DC-21B20804739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DCE090-C48A-9B45-A6A7-7EA58E76B9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F50798-148E-B549-B57B-54D425F2BB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093389-9EA5-1745-873F-9606D0B534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226248-910E-7A40-89E8-940A8ACDBAE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99848C-D5F6-8C41-A6AB-0FF105AD28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EA87EE-8A12-2545-A354-0FF24516FF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483FC7-5407-104C-8DC1-39B8B6F8B3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0E7C21-891E-FA48-854C-D253C903C5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301C9-890D-D048-B1E3-A92B63338C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12C7B8-CFDA-B848-8693-A093595737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3B5C8-D2AB-0548-B635-CBACBF16F7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90AA9-E2AE-1941-BE70-E79244165C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B462C2-ABDD-634B-AB76-C27F0CE057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52FAD6-DBDC-AE4E-B91D-086405F4DC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EDC40B-736D-2F41-9DB6-CAE4EC25EFD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2A8B4A-ECDC-504B-A1B9-D73F06BCE68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695876-89E1-E641-A066-0C18AE563B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222C1D-46CF-F643-9EB3-4C7EBDFE4F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D86A2E-5685-4D48-AD01-DAB309181C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64D1B3-A7A2-CD44-B1E3-396A344F5A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19B633-3303-6F45-B492-C7BD60D7D6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6E0887A-AE00-6541-9ADC-B7B3B2CEEC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48F183-DAC3-8F44-849E-7E8FB7F779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9D5D8F5-7DC9-024E-9925-B0B67C121C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1FB4E1-B699-3141-8A1E-092DDC6CED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7C4E0C6-4AFE-B641-8654-6B0A9DC69A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0A693F-B0BD-1849-BCCE-F090A92BDA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56A42B-79F2-EA4B-8446-25F05F1A11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1919543-13EE-FD4F-A850-EBDA507F54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745B75-9D2C-9747-B43A-DDC1E009E7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</a:t>
            </a:r>
            <a:r>
              <a:rPr lang="en-US" dirty="0" err="1"/>
              <a:t>Hamath</a:t>
            </a:r>
            <a:r>
              <a:rPr lang="en-US" dirty="0"/>
              <a:t>, Arabah</a:t>
            </a:r>
          </a:p>
          <a:p>
            <a:r>
              <a:rPr lang="es-US" dirty="0"/>
              <a:t>Respuesta: </a:t>
            </a:r>
            <a:r>
              <a:rPr lang="es-US" dirty="0" err="1"/>
              <a:t>Hamat</a:t>
            </a:r>
            <a:r>
              <a:rPr lang="es-US" dirty="0"/>
              <a:t>, Arabá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Micah 5:10, What two things does the Lord say will be cut off or destroyed?</a:t>
            </a:r>
          </a:p>
          <a:p>
            <a:endParaRPr lang="en-US" dirty="0"/>
          </a:p>
          <a:p>
            <a:r>
              <a:rPr lang="es-US" dirty="0"/>
              <a:t>(2 pts.) De acuerdo a Miqueas 5:10 ¿Qué dos cosas dice Jehová que hará matar o destruir?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6195D-DC71-0B46-B751-B20858CC748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43EB30-5A3C-AA48-B2CA-CC939516B3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996018-63A1-FD4B-B514-078F587879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81DAF-7E07-2C41-842E-7278AE0603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491EBF-63B8-8F4D-BB49-F1B608157A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845B92-C814-5843-BE59-FDC04A22A7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3EE6CB-4362-0646-AD41-7651CADA5C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C45843-151D-7A48-AA40-E440FFBEFC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220108-F5D0-4D42-957C-9044B1DD4C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BA2B80-249A-D44A-A044-50D03D9937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103086-9A99-A94D-85BC-348AEF6B0B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D16B95-ED0C-6C44-A4C8-2DB26FEFE9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AF23E5-AB9D-9E4C-B875-B6D7EEEA68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761877-D5F4-C942-998A-C6280E5905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C8B0AF-469F-4442-BA8F-7C993A8EF5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7ABAEF-C2D8-D24D-BAA7-E2E7AD9B31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2FB57C-DADC-2748-ABF8-94C3F7F653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A93CCC-158D-FB47-828D-DC12A5A08D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5DF366-8F07-094F-9F40-8E23572997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084FBC-B3D8-6C4F-B96F-265961785F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5BCE3A-9893-FA48-87EF-C2E2034E24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5009C3-6FD5-AA4E-9B6A-C071AB5DE0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8A0A4F-8251-AA47-820A-C52A894198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BC5D60-6D7A-314F-874B-7C0490301D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7F0D566-DAC0-D848-80B3-0E42F6596C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86A7B3-BF21-0D4E-B2B1-6C7874EF61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705AC43-EFDB-8543-8FCF-4752BFAA8B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ACDA6A9-0437-864F-962D-FB57DD19C9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BDAA3F-2048-ED41-A685-3066994824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837323-FE34-AE44-B0D5-C9327520BE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B974C9B-B873-2C4D-8F8E-60835631A8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(5 pts) According to Nehemiah 10:37, What first fruits did the people make ordinances to bring to the priests, to the storerooms of the house of our God?</a:t>
            </a:r>
          </a:p>
          <a:p>
            <a:endParaRPr lang="en-US" sz="2400" dirty="0"/>
          </a:p>
          <a:p>
            <a:r>
              <a:rPr lang="es-US" dirty="0"/>
              <a:t>(5 pts.) De acuerdo a Nehemías 10:37, ¿Cuáles primicias acordó el pueblo llevar para los sacerdotes, a los depósitos de la casa de nuestro Dios?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8F7955-ADCC-954B-A998-1F069D442F9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9E5EE-E2EC-2E47-945F-8262B4E1D3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2C173-0461-A141-9B8F-00BE50CEFA2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6838ED-299F-B74C-A089-6CAD06F28C5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74E98-8340-2B49-8A0B-54B4E098DC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A08971-1843-184F-863B-F7B039E6D7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C7DBDB-038D-BC4B-9C5E-16F37D2A57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01050A-D9F8-0B4E-AA22-B6451233D3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61D643-12EE-CF4C-A5A2-B406EFEE2B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56541F-D331-1741-8E81-28EF138A89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4334C9-0F4A-1D40-8E20-9CC6AEA6C6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2CE78E-46B2-1749-BBBD-B2D10404AA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A29B7C-5EA5-BA40-B972-AAA55F3E77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4996F0-8167-0F4E-877F-6790C23123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2FE9CF-0D25-5143-B7A0-605E11CC6FF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484E9C-263C-0F41-8E0B-A099434C72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ADD4D3-945B-4840-BF8E-823BF05336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85E1CA-5734-3C45-9157-2F6A27473F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45195F-6396-9F48-8604-C7051D0F3BA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C8081E-8801-9349-986E-3A0FF2A4AD7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39CCF1-0522-B742-B533-915C7510DC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D66642-4377-2844-9579-81C8091D80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853A9F-74F9-B340-A343-1E756662EC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7360C8-5D71-6E44-86E3-CD7F596F2A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7ACD2A-8E6C-504E-A734-58C4800F86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F2ABE3C-D6E4-6C48-807C-B6E217AD7DE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AD5C98-D6EF-5E48-ABDE-9E497C5A3E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3195DB-8E57-E54A-B5FD-AA216C59C49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9583F7-B854-B845-ABD7-DF3760799A0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E6B4F6-17BB-2C41-8E19-9CF468CB78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E06A1B-6182-904D-A2E9-B2C04E7A57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620C056-A211-094B-BAB8-6F4A37E3D8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D6DFD5F-49E4-394C-A036-D14D3AFE10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C0864E-1163-254D-8E7B-7F44333D9B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D7D2DB2-DAEC-2B44-9D50-04A8665C22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956CE54-D7C3-6F46-BDAA-F66C188622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431700-A011-1144-8933-1AF9B8B002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910DE2B-B9AC-374A-B4AE-FE29BCBE2A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CD1C7B-2987-7949-AC79-8C38FC62571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8A41A9-CE54-CD49-8007-E9520FE114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E26A387-3C62-FF4C-9E31-3CDF40FAEA9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82314C1-C3F7-A14F-971F-4E5773339F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A984FD-D69A-304A-9D9E-2A75CEF241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AFB303F-5B98-294D-A5BA-40403BADF0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A66543C-7584-4144-B1AF-1ED2310897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52B2E8D-000F-1C44-B285-3FDB6D3944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First fruits of our dough, our offerings, all kinds of trees, the new wine, oil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Las primicias de nuestras masas, de nuestras ofrendas, del fruto de todo árbol, del vino y del aceite</a:t>
            </a:r>
            <a:endParaRPr lang="es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Micah 6:16, Micah writes that the statutes of </a:t>
            </a:r>
            <a:r>
              <a:rPr lang="en-US" dirty="0" err="1"/>
              <a:t>Omri</a:t>
            </a:r>
            <a:r>
              <a:rPr lang="en-US" dirty="0"/>
              <a:t> are kept; All the works of whose house are done? </a:t>
            </a:r>
          </a:p>
          <a:p>
            <a:endParaRPr lang="en-US" dirty="0"/>
          </a:p>
          <a:p>
            <a:r>
              <a:rPr lang="es-US" dirty="0"/>
              <a:t>(1 pt.) De acuerdo a Miqueas 6:6, Miqueas escribe que los mandamientos de </a:t>
            </a:r>
            <a:r>
              <a:rPr lang="es-US" dirty="0" err="1"/>
              <a:t>Omri</a:t>
            </a:r>
            <a:r>
              <a:rPr lang="es-US" dirty="0"/>
              <a:t> han sido guardados; al igual que toda obra de ¿la casa de quién?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DCA89-F1D1-004C-9EED-35D217BE8A1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3583BB-68C5-7645-AA18-F71841812C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B3BEA3-B4BF-E146-9D86-637D3E9209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C12D9-27EB-4B4F-876E-5D7E7E48BF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A7419-C187-254E-826B-BBEA7F9E08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089156-B5CF-B644-BA63-F8EFAE1CF7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8E2A47-ACFA-264C-B5D9-62B31F2070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1AD2B2-C18F-5942-A3A5-12EBC0A146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CDCAD1-8052-F74F-B42B-406183EE08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914EE2-6684-334C-9604-49AE8292F08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8F5F22-AC92-F145-B734-8CBD5B98D4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E0B49F-1E23-F946-BD75-CE6D24C397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9F7549-1D15-A145-82B7-D9B50C296E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F44F05-EBE9-FD40-B670-2ADC940AEC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B3127F-BCF0-1248-A904-DC39F114F9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D28F18-A90C-EB45-B1E0-1FF9E94719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183014-A413-AB4C-8546-851CF8E624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2BB079-6A90-5D46-A2AC-E581D3B387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B097DA-01F1-7047-901A-B0E17427AD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A889AC-DA68-FA4A-B3EA-588D019785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E984DA-F15C-A64C-BE8E-43BEB32109A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2F6399-A7E6-3647-B6B6-7D4DB9F9EB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A7375CF-AD57-3244-B1CB-76B26A76D6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6ACCDC-DA57-0F44-87EE-60E7DF24CA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9EFD18-B9D5-5A46-BBC5-D3E0EAD7DD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1F4788-6ADC-E646-A93B-EC28310846E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Ahab’s</a:t>
            </a:r>
          </a:p>
          <a:p>
            <a:r>
              <a:rPr lang="es-US" dirty="0"/>
              <a:t>Respuesta: </a:t>
            </a:r>
            <a:r>
              <a:rPr lang="es-US" dirty="0" err="1"/>
              <a:t>Acab</a:t>
            </a:r>
            <a:endParaRPr lang="es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(2 pts) According to Jonah 4:10, God talked to Jonah about the plant.  What part in the plant did God say Jonah did not have, yet had pity upon it? Be specific.</a:t>
            </a:r>
          </a:p>
          <a:p>
            <a:endParaRPr lang="en-US" dirty="0"/>
          </a:p>
          <a:p>
            <a:r>
              <a:rPr lang="es-US" dirty="0"/>
              <a:t>(2 pts.) De acuerdo a Jonás 4:10, Dios habló con Jonás acerca de la calabacera. ¿En cuáles dos etapas de la calabacera dijo Dios que Jonás no había participado, y sin embargo tenía lástima de ella?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AC2649-EB1A-3242-9052-B00B0224557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9860C-FE49-7B4D-920E-A2CE6636775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76F40F-A9B4-1340-86E9-B68035CE70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9766FC-87C5-414B-B0A1-E6F16A555B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D1C42F-76A3-4048-A156-49822177B2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066C9F-AEF0-D34D-AA82-3A96A9F068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8D70F5-D2FA-B54B-8A44-BE62178FCF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012431-5257-1D4D-9447-BA962415CD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63F9FB-A3BB-F345-9427-50B8F38C89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186B41-E227-EE4B-B617-99F0BD8213F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9627F5-9FC8-3640-9100-705B7CC963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38D2FC-2CC6-A842-A20B-63040AF4F0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1E03F2-233F-E34A-A15C-5910D443D7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475333-F67D-8448-9EAC-0F07EB22A3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E4BD1A-9DA1-D54B-AA65-C48925F8E3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E2E32E-4039-FB4C-834F-DF5E15CB93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504789-CE72-F040-A9F9-DCC271A6DB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51EBFF-3F62-ED42-B071-A31FA0EA3F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695D69B-8A2A-C749-9E15-BF1BE288AC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14BDC8-8034-0C41-80CF-4F0E626EF2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77CD4D4-3757-3548-A2D3-08079894A8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9AF458-EDD6-884A-B0BB-D89CDDB428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8A6E35-0DA9-1A46-BCF4-AF997D1ECBE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AF4F55-CC9F-D24F-AA5A-54C6919585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1C601F-5B20-764D-8053-1B7C5D4DDD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B6D899-5241-AB42-B3F8-2111D504F0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57A89F3-19EC-534B-B61C-E78746FCC6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214461-A2ED-0E4B-BA38-4B4C6C9F5E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AA4ACC6-9DB3-2D48-995C-AAFD4182AD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B1BD17-96EB-0544-967E-DB27AD7DA7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742120-B895-9240-A6B1-0A5C034F49E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3519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Have not labored, nor made it grow</a:t>
            </a:r>
          </a:p>
          <a:p>
            <a:r>
              <a:rPr lang="es-US" dirty="0"/>
              <a:t>Respuesta:  No trabajaste, ni a la cual has hecho crecer</a:t>
            </a:r>
          </a:p>
        </p:txBody>
      </p:sp>
    </p:spTree>
    <p:extLst>
      <p:ext uri="{BB962C8B-B14F-4D97-AF65-F5344CB8AC3E}">
        <p14:creationId xmlns:p14="http://schemas.microsoft.com/office/powerpoint/2010/main" val="15162287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 pt.) According to Nehemiah 3:12, Shallum, the son of </a:t>
            </a:r>
            <a:r>
              <a:rPr lang="en-US" dirty="0" err="1"/>
              <a:t>Hallohesh</a:t>
            </a:r>
            <a:r>
              <a:rPr lang="en-US" dirty="0"/>
              <a:t> was the leader of half the district of Jerusalem.  Who worked with him to make repairs?</a:t>
            </a:r>
          </a:p>
          <a:p>
            <a:endParaRPr lang="en-US" sz="2400" dirty="0"/>
          </a:p>
          <a:p>
            <a:r>
              <a:rPr lang="es-US" dirty="0"/>
              <a:t>(1 pt.) De acuerdo a Nehemías 3:12, </a:t>
            </a:r>
            <a:r>
              <a:rPr lang="es-US" dirty="0" err="1">
                <a:effectLst/>
              </a:rPr>
              <a:t>Salum</a:t>
            </a:r>
            <a:r>
              <a:rPr lang="es-US" dirty="0">
                <a:effectLst/>
              </a:rPr>
              <a:t> hijo de </a:t>
            </a:r>
            <a:r>
              <a:rPr lang="es-US" dirty="0" err="1">
                <a:effectLst/>
              </a:rPr>
              <a:t>Halohes</a:t>
            </a:r>
            <a:r>
              <a:rPr lang="es-US" dirty="0">
                <a:effectLst/>
              </a:rPr>
              <a:t>, gobernador de la mitad de la región de Jerusalén. ¿Quién trabajó con él en la restauración?  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EB7BCB-2438-6D4F-ADE5-466B077FA9F7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975A65-4220-D14B-BDE9-EC7F1D0992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925195-24B8-214C-B87F-8F7D4B19A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CF8F1-9974-BA4E-8923-EC9492E9BB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C7A66E-4561-D54A-B8FF-03B2D8E764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7F427E-5AA0-D14C-91BE-27B62B332C3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CB090F-AFBF-C640-814B-7B7ED22F6F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1280C-3589-7A42-96F1-39AF328123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BD3460-F0B6-FD42-BFA1-BB6BEC0D98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E6BFA0-F735-0F41-99C2-F4CCE7E435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2EE580-86EB-B642-A52B-EBE89E3D822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1C4D74-F624-0845-96FC-DA7A3CC521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9596E8-01FB-F24B-8546-C292914D3A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15AF34-7710-AC49-A2F4-F2D4BFFCD76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9454AC-C15B-1945-AFDE-17013A148A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E362C2-743E-C345-B2F3-3E434074FB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7FFD4A-26BA-A24C-AC27-EFD23D5C44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80C276-8A91-9448-823B-324B049C7C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658996-8094-5D4B-BBEC-95A2A4E51D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A3EE56-60D4-F642-A7B5-105D80F354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4CCADE-90F8-F143-A25D-CD4EFFF1BCA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A8CFCC-CF33-394F-8FD8-4102ACB8EC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066C9B-10CF-B344-AD02-E3D9D0944A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F45FEF-5664-FE42-A1A8-CF85FEDACD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82F1F9-36F8-1045-950E-4E0F7F2B0D9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1E8B7E-4630-B349-AB33-CCE48DB636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789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His daughters</a:t>
            </a:r>
          </a:p>
          <a:p>
            <a:r>
              <a:rPr lang="es-US" dirty="0"/>
              <a:t>Respuesta: Sus hijas</a:t>
            </a:r>
          </a:p>
        </p:txBody>
      </p:sp>
    </p:spTree>
    <p:extLst>
      <p:ext uri="{BB962C8B-B14F-4D97-AF65-F5344CB8AC3E}">
        <p14:creationId xmlns:p14="http://schemas.microsoft.com/office/powerpoint/2010/main" val="33117423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Hosea 3:1, The Lord told Hosea the children of Israel look to other gods.  What do they love? Be specific.</a:t>
            </a:r>
          </a:p>
          <a:p>
            <a:endParaRPr lang="en-US" dirty="0"/>
          </a:p>
          <a:p>
            <a:r>
              <a:rPr lang="es-US" dirty="0"/>
              <a:t>(3 pts.) De acuerdo a Oseas 3:1, El Señor dijo a Oseas que los hijos de Israel se vuelven a dioses ajenos. ¿Qué aman? Ser específico.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C1F09D-A78C-6D44-9106-75B2D7A3FB82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2BC865-85B6-EB41-8414-1D4929D460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79FB38-D4F0-C349-88A2-0F06237436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82841-DC5C-774E-B790-C2B3CDC0F5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233836-8120-1D4C-AF64-232F50FDC2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6509DC-C85F-2D48-A92A-41447A29A4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5F744A-63F6-3849-B248-CF13CEC43E1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75CA45-67A0-FF40-818B-29C2141959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E2EABE-421E-724A-A090-EE7AA7FA8C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DF37D6-F605-394C-BC2D-8CAA03AF64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420188-7F50-8646-9A03-751A70388E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22882F-0378-4E48-8E11-19CB8E79BF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7BC75B-FCC5-5A41-9145-AF251C4987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BC4FEF-3EB3-7C4B-A364-AB70CB7F38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9A91AB-D3C2-174C-A01E-787BAA25DE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3A026C-AE6F-724A-972E-AACC2068B0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FFB420-6864-1D45-AFE4-91FBC59B79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C6F8755-B292-4E42-A4BD-22EF66EC63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DC41AF-DA77-634E-8BB7-E48968F402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116121-8E08-914B-86DB-882372E2BF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745E1C6-9F8D-0F4F-9743-6E1A10B114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57C7CF-DCBE-E54B-88BC-941442FA3C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37C5E6-3ED6-0B44-8183-4130D283B8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725FAD-6E5C-2C47-9A82-69850A27A34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5684CDE-E765-8B40-B5E0-EECBEF0353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232E40-56C5-D248-A649-52080EEE7E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A10661-1A92-8D47-A6F4-70713EB487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64B5C7-0F02-CF42-B05A-F978AE0205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932225A-F5C7-F94F-A5F5-F15FF3E3F9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D6A3C8-D625-C042-9772-E85C2F0E12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C8C86F-6949-D248-961F-A821B86F58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920896-BEBF-294F-8687-8AADEB3555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02E1CBC-4808-8E46-B8AF-41A03260EC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F6B907F-C75E-3C45-A259-32A71C7162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AA8269-E2CE-C64B-8B09-D6B5E1224B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F880CB-8876-F248-B574-DF686369A2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9751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Raisin cakes of the pagans</a:t>
            </a:r>
          </a:p>
          <a:p>
            <a:r>
              <a:rPr lang="es-US" dirty="0"/>
              <a:t>Respuesta: Tortas de pasas</a:t>
            </a:r>
          </a:p>
        </p:txBody>
      </p:sp>
    </p:spTree>
    <p:extLst>
      <p:ext uri="{BB962C8B-B14F-4D97-AF65-F5344CB8AC3E}">
        <p14:creationId xmlns:p14="http://schemas.microsoft.com/office/powerpoint/2010/main" val="3967352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Your horses and chariots</a:t>
            </a:r>
          </a:p>
          <a:p>
            <a:r>
              <a:rPr lang="es-US" dirty="0"/>
              <a:t>Respuesta: Sus caballos y carros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Nehemiah 12:42, At the dedication of the wall, the singers sang loudly with the director.  Name the director.</a:t>
            </a:r>
          </a:p>
          <a:p>
            <a:endParaRPr lang="en-US" dirty="0"/>
          </a:p>
          <a:p>
            <a:r>
              <a:rPr lang="es-US" dirty="0"/>
              <a:t>(1 pt.) De acuerdo a Nehemías 12:42, Durante la dedicación del muro, </a:t>
            </a:r>
            <a:r>
              <a:rPr lang="es-US" dirty="0">
                <a:effectLst/>
              </a:rPr>
              <a:t>los cantores cantaban en alta voz. Mencione el nombre del director.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CCC4A5-4B49-DA4E-A5A1-B700EB9D232E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82FB11-0712-E343-9CA0-DB305F04A6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3A4E-CD95-0D43-B1AD-D4EBC1DE9C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A6174C-05CE-2344-A621-02CBCF9AD99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8B87F-BFA9-694A-9640-ED44C27BBF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ACB16E-11F2-F64F-9105-9FDAD396DB3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C59D67-A53C-5B46-B766-D2D888F01E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7615B-F0DF-F047-BFFA-24467ADBD3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2D5DFF-C4D9-0B4C-824A-0AE8FCA992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2CFF5-8DE5-814D-AD4B-18D36CC7369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3A50BF-37A6-0145-9CB5-6A5C6AC4DB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78FB3-DE15-2945-BE6F-029539853E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0E69CD-F057-BC43-92C8-3FF7453F65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F675A3-B10F-6240-92DB-9E5C1CE2C4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8A4D38-346B-2F4F-B80E-E18FD93A41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96D004-86CF-9644-B28B-852B28FC8B7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113BCA-A93E-A44E-A6CF-172E0357CD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C43EC-2CBD-C44E-8D43-5FFA2A2359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A477C2-F893-F649-8E33-22BBE3EAB5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AE4DC7-6732-E943-9C64-DBB90E8F92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E70ADC-A270-754C-A0B4-BFEFA9A19B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773579C-1957-8C44-8EA2-7126781512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1924D5-3C82-6C4D-887D-6089E0E4B9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2A1492-418E-FA4A-8D44-9FDB2837FF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2D81C6-A71F-E341-A4A1-81CF05F233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E5EDE2-BB32-0642-A72F-2DEC0BCB55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76572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</a:t>
            </a:r>
            <a:r>
              <a:rPr lang="en-US" dirty="0" err="1"/>
              <a:t>Jezrahiah</a:t>
            </a:r>
            <a:endParaRPr lang="en-US" dirty="0"/>
          </a:p>
          <a:p>
            <a:r>
              <a:rPr lang="es-US" dirty="0"/>
              <a:t>Respuesta: </a:t>
            </a:r>
            <a:r>
              <a:rPr lang="es-US" dirty="0" err="1">
                <a:effectLst/>
              </a:rPr>
              <a:t>Izrahías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6932673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(2 pts) According to Ezra 3:7, To the people of what cities did they (the Israelites) give food, drink, and oil to bring cedar logs from Lebanon to the sea?</a:t>
            </a:r>
          </a:p>
          <a:p>
            <a:endParaRPr lang="en-US" dirty="0"/>
          </a:p>
          <a:p>
            <a:r>
              <a:rPr lang="es-US" dirty="0"/>
              <a:t>(2 pts.) De acuerdo a Esdras 3:7, ¿A qué ciudades (los israelitas) dieron comida, bebida y aceite para que trajeran por mar madera de cedro desde el Líbano?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7AC98-5AE9-9940-829C-EFAE037A0CA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5A567-EE92-B346-BB67-06C171DFF6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B5A73-49CC-1447-91E4-52E5C5956D3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CFB4A3-9F1F-3D49-A730-A29BF56F894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E31DB9-0789-014D-B2D3-F71702ECB34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1E7B10-A0F7-1544-BC41-261444907AF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45393D-7C28-A641-B127-158B9BCC64F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57C353-980F-6443-B984-B0D605AF58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5393E-B312-9446-923D-31731F7A34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169CB7-3B3B-4348-9FA6-98FE2C60F0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CD39AA8-4E7E-F743-9A0F-0A2EE949CC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C896EF-7480-584A-9F98-3D59DA230F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C5A101-7854-E846-813B-08475D61DE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64FE32-9253-9D40-9194-BEED7D74A2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75AD9D5-79D6-A44F-B17F-36F5E31D0EC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FCF121-8E0E-2E47-9AEC-0FEE612F67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840DC2-73A3-CC46-B96A-89C1780340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4EE56A-95D1-C242-AFA8-A97E387437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9AB5F-6552-D144-BF85-3E60115A41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6C3CD3-2427-9B47-B6DB-0452FBC2A6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3C50161-71F7-234E-8D62-D5A4EF28EC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40521AB-6B88-7D47-A6C8-28E4BD3553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B8DE8C-CC0F-4040-8D95-4F3845D7D0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269F96-CDCB-0247-BA70-043630139A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9AA652-CB0F-BF43-8B56-7C3BC0D93A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91BEC4-305B-0940-B3B5-980FBF921C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D7570F-7D74-7441-B787-DDCA606CC8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197C2FA-6401-404C-8598-B8C2F23F95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2F0F0B-2FAE-CF4C-9FCC-D0EF5D76D8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A243F36-5E28-1640-82EA-F9DF7BBB7E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E2ECF97-7203-4944-9E67-C14BB88FAF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2834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</a:t>
            </a:r>
            <a:r>
              <a:rPr lang="en-US" dirty="0" err="1"/>
              <a:t>Tyre</a:t>
            </a:r>
            <a:r>
              <a:rPr lang="en-US" dirty="0"/>
              <a:t> and Sidon</a:t>
            </a:r>
          </a:p>
          <a:p>
            <a:r>
              <a:rPr lang="es-US" dirty="0"/>
              <a:t>Respuesta: Sidonios y Tirios</a:t>
            </a:r>
          </a:p>
        </p:txBody>
      </p:sp>
    </p:spTree>
    <p:extLst>
      <p:ext uri="{BB962C8B-B14F-4D97-AF65-F5344CB8AC3E}">
        <p14:creationId xmlns:p14="http://schemas.microsoft.com/office/powerpoint/2010/main" val="28341109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Micah 2:4, True or False, In that day one shall take up a proverb against you.</a:t>
            </a:r>
          </a:p>
          <a:p>
            <a:endParaRPr lang="en-US" dirty="0"/>
          </a:p>
          <a:p>
            <a:r>
              <a:rPr lang="es-US" dirty="0"/>
              <a:t>(1 pt.) De acuerdo a Miqueas 2:4, Falso o verdadero, En aquel tiempo se os dedicará un refrán.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11153C-32C7-884F-A7AE-24BCDC25867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E38A1-B25F-0A4C-888C-48FA12AEB89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D7D1A8-147E-7A49-833C-39885DEEB7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9BD059-F19B-9541-997A-641E4CBAF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1B0046-902E-6440-AD37-17056D060A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6F440D-454C-B843-91B5-CDF6D81AFE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D2E21-5773-FC4A-9D24-6E6C7039D9D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D48A1B-B883-934D-BE03-B3CFE33C27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D3317D-27AE-AA43-9047-627B3F4308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0F36B4-B6C5-9F43-907D-2076D82F09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9387A0-2714-B147-8517-D1C7F6C3C8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18DDA4-B5BC-A44C-85F4-7916B09FFA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681E3-5CCB-DF4F-8A4F-AF767F3EB9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5F3CEA-EBE2-2F47-983B-B4F47E1D90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C8A7F7-9E95-BF4D-926E-509D6ABA04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54E4DD-4A5F-2F45-AFD0-628653AEF9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04DAB8-BC8C-3B45-8ECF-1EA197D757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5555B1-8F42-CE4F-BB63-06C2167F31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9F5CF1-CAB0-DE4D-B067-364F3404470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9EEB7DE-D09A-E14F-8660-46964F5959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FE5039-1F9A-E94E-9955-FC0EC09D95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D47A11-467F-9442-9105-D26C954420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9B6477-927E-2B42-A525-1A746F09CCA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84C78E-654D-7D49-A08A-0857D7F0F8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D1E960-C842-4F43-9B73-F9FD0A223B8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63A4E7-7A23-9242-B187-F731EB070E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88317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TRUE</a:t>
            </a:r>
          </a:p>
          <a:p>
            <a:r>
              <a:rPr lang="es-US" dirty="0"/>
              <a:t>Respuesta: Verdadero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2647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(3 pts) According to Nehemiah 9:16, Fill in the blanks, “But they and our fathers acted ___, ___their necks, and did not heed Your___.”</a:t>
            </a:r>
          </a:p>
          <a:p>
            <a:endParaRPr lang="en-US" dirty="0"/>
          </a:p>
          <a:p>
            <a:r>
              <a:rPr lang="es-US" dirty="0"/>
              <a:t>(3 pts.) De acuerdo a Nehemías 9:16, Llenar los espacios, “</a:t>
            </a:r>
            <a:r>
              <a:rPr lang="es-US" dirty="0">
                <a:effectLst/>
              </a:rPr>
              <a:t>Mas ellos y nuestros padres fueron ___, y ___ su cerviz y no escucharon tus ___.”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0A2193-E6C6-F64E-A0B2-73D7843DC54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4A055D-265B-6F49-BA6E-87B086157F5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AE354D-16C1-6A47-A866-4465E14BBF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9267C2-906E-C84C-A256-099C7A419E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B747B-0481-D545-B2AE-185D225CD61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1A2407-EC62-B246-9A67-4D82DE8A7A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701912-1F80-A142-BD46-A0EC99ABB6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91AE0E-5D4A-B34E-99C8-E04664EF4D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8C5A16-229F-5543-9071-71F51E0083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5E4DE9-C9EB-2A43-A7D2-053542CAF4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15DA11-AFFA-264D-B9DF-E4B01C8E20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EF7707-4456-904F-8F15-323AA9A006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9F2AB1-742A-CC44-948E-DB6671C30C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2F260D-1D4F-4342-A105-56362A3400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B731CC-359B-714B-A1AC-EFAF96D89B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E8ECBEA-27BC-3149-A589-75BD5FD7B3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F9348B-B1A3-5444-9EC0-0CDA9D81EF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D12403-680A-5C4D-8B31-24FE7DA3DD9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CC4ECA-FB22-2540-8554-D2CD00E58C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D6B86A0-32CD-0B41-A5FF-27FD85DC417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B19F6B7-CA9F-0E4A-9E40-D9E98B429E8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3604F1-4A30-364D-B6DC-3A51D41CA8D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DCF861-E9BE-0E4D-BD8D-E7EC2EC092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31F31F-CDA4-1446-8D45-3849C2626A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0E4CFE-B4CA-E342-A36B-88A2839BC7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1B35EB-3431-9742-8019-192294F3E3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3D2E0B2-7E90-B540-82C6-A2574DE6E6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81E6BB-4A16-3940-B807-D1EDDB1597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CFBA35-EDC7-804D-9C1B-D0AEED8507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E68DD0-5BA3-6C4E-A512-4B09939F9DC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91E7DB9-D1D1-1245-AA23-CB32EE1445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027F5A4-29D6-8749-B27C-97CFF634C82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0A1B5A6-E599-4B41-8E0B-515172C0B5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DE1B95-7230-624F-9EB5-DB78A661D2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DA5DAD-7ADF-284A-BAC8-FCCD7A2581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CED55E-4342-CF4E-BB78-A2088EC787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40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Proudly, hardened, commandments</a:t>
            </a:r>
          </a:p>
          <a:p>
            <a:r>
              <a:rPr lang="es-US" dirty="0"/>
              <a:t>Respuesta: Soberbios, endurecieron, mandamientos</a:t>
            </a:r>
          </a:p>
        </p:txBody>
      </p:sp>
    </p:spTree>
    <p:extLst>
      <p:ext uri="{BB962C8B-B14F-4D97-AF65-F5344CB8AC3E}">
        <p14:creationId xmlns:p14="http://schemas.microsoft.com/office/powerpoint/2010/main" val="285223963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Hosea 10:7, As for Samaria, how is her king cut off?  Be specific. </a:t>
            </a:r>
          </a:p>
          <a:p>
            <a:endParaRPr lang="en-US" dirty="0"/>
          </a:p>
          <a:p>
            <a:r>
              <a:rPr lang="es-US" dirty="0"/>
              <a:t>(2 pts.) De acuerdo a Oseas 10:7, ¿Cómo fue cortado el rey de Samaria?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55425-A4B1-934F-A67C-2240192DBD91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88C60-9F8C-A64B-9DF1-B992A18256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70E14-2187-1448-8BFE-95C6E7F634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B7B005-1E48-9B41-B45A-FADD1B3F35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73F3FF-3868-404A-8C25-691E15598A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142AA-12DD-4346-A8B3-C2E1805055C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0C5BBD-E963-A94D-9A85-99DBAD525E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2E1EB8-D91C-E44B-B559-00FFC8CAA1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647EBB-391F-0342-AAE4-19CD8613C90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3E95FB-3041-9947-B6D0-0677B1CA86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6A863F-69CC-6C44-B781-056839DCDC8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298459-A8CF-FF45-A6CE-325A65EF12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ABC414-8348-8943-AF71-141195EF53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426267-9AF5-A94C-89A7-9BA76554A32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B3EEC0-73F2-BE40-940F-A051C6CE13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B47A72-8A24-2540-9F2C-A3F7F81FE1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8AC424-D3D0-804B-922C-E9B1A08868A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D24B59-76E7-3749-988D-6C29AB81326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C501DC-6C92-324C-86AB-65DD845598A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4D4D0F-BC15-B343-BB15-7AFF2AB450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27B4E9-5116-A245-A39E-DA6B97BA44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62E1C79-FE7B-9A44-A491-6F9F05BDBF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B28973-B8EF-314F-99E0-CDC8D44761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DF6D84-749B-7543-9B4B-5B2383D4AA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8B566E-0F75-0D47-B259-F96EB95D00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33C8F3-F267-F34F-B6E1-AB3F8338D36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77AD3F-852B-B64E-B7FB-B56E3D00F4B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C1BBE2-6E1A-CE47-AD2C-43839E69555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CA3E340-F064-6445-BCAD-889916AA12E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1D6A09-A70C-7044-B5C9-2812C44228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3E5BF4-90C4-E644-971B-53C8B9CD8BA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74995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Like a twig on the water</a:t>
            </a:r>
          </a:p>
          <a:p>
            <a:r>
              <a:rPr lang="es-US" dirty="0"/>
              <a:t>Respuesta: </a:t>
            </a:r>
            <a:r>
              <a:rPr lang="es-US" dirty="0">
                <a:effectLst/>
              </a:rPr>
              <a:t>Como espuma sobre la superficie de las aguas</a:t>
            </a:r>
            <a:endParaRPr lang="es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7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Amos 2:14, What shall the mighty not deliver? Be specific. </a:t>
            </a:r>
          </a:p>
          <a:p>
            <a:endParaRPr lang="en-US" dirty="0"/>
          </a:p>
          <a:p>
            <a:r>
              <a:rPr lang="es-US" dirty="0"/>
              <a:t>(1 pt.) De acuerdo a Amós 2:14, ¿Qué no librará el valiente?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FAD32-F329-C349-B7FA-0930E20E09FC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8C6D41-1B9A-6749-892B-8B22C31CE23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3E722-71B0-7E4A-8340-51D236865D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0ABAB0-D7CD-6D4B-8C07-4743235EA70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295E5C-8DBA-1146-B1F5-6C2581EE91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E1C68C-3049-CD44-8E01-98527D346F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3A567-5B1C-254B-A0DA-152B4A7C0B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3814A3-A158-FE47-8621-9947E357FC4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19A010-CA5D-7F4B-8FD8-AA86026553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1E52FD-8DC6-6F48-BCDE-D84207564B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74865E-37F6-E244-A287-4880A518CF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DAC719-A54F-F944-8A31-A80B165124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086542-551F-FB46-BF3A-D0CBC63BA5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D115F2-E280-8944-B3D5-6DF4BA5573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17999A-7587-EB49-B1C0-2B1023CFFDF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B484DC-ED9B-1A4E-8CA6-A61C30CAFB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69FA07-9A4F-1942-A471-74E93AC7AB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DB5CBB-B242-B04E-BEFB-3B3AE761E1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BAB9B-B4DC-2741-A875-360232A4FE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480DD7-B84A-3242-98E4-4C83C2E4EDB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400A72-7B9D-094E-B25B-7169878B5A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DD377C-6914-634D-8DD2-A01165B10E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6DB1E8-0640-5D44-BD5E-ED285BDF7E9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0FB0AF-7273-0C40-8961-9F375C0F9D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9E8BF9-5C26-EE47-9E39-E8FD616509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DA4160-56C9-4542-88A8-175CAFDAEF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Nehemiah 6:19, What did they (The nobles of Judah) report to </a:t>
            </a:r>
            <a:r>
              <a:rPr lang="en-US" dirty="0" err="1"/>
              <a:t>Tobiah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s-US" dirty="0"/>
              <a:t>(1 pt.) De acuerdo a Nehemías 6:19, ¿Qué reportaban (los principales de Judá) a Tobías?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22B5E-4358-194F-A7AF-CE879834E8D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C03637-2EFA-5049-B9B6-A172F8224E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FAD0CF-27A2-004F-A249-E20493F444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5B379-8888-6741-8347-6C389116E9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170D1-1659-3746-8E7C-5E6566DEAC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71FA17-0B7E-3C47-AEBE-75E8A4D36F1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C71FFD-E5A2-C84F-BD90-DD9D54FF48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1FF595-F99F-3342-A8E6-DC9DEA9347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4A5453-7257-EC43-8B50-12C116955B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371BB2-5325-EE47-8E74-6C6D53E004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DF9A1-7836-B642-9503-4842378B38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7F39CE2-5E1C-BE41-A707-0EB7C3D6939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AC008F-B68A-1B4A-BF28-2BE0822431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1906F8-169E-384A-86F3-B37B734E7B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19486B-EC18-0B44-AEC4-FC0E78CE39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8A27D2-EF7B-494F-A476-0586ADE054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FADE3E-8147-3E40-B69F-E1FAEF9C783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116E1D-9D04-C749-8BC7-782ABD7F12E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957E05-4429-BB46-A6A5-8D92725306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88B040-A103-5E49-94F5-851CB7EDE7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BA705C-E5DD-E442-858C-EDCF7A91C3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E0E713-2DE3-E44C-931F-72ADC48C19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9661E2-8122-DC45-A730-2872DEF02BF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2582FF-C36B-3644-9F3A-29AA4EC3A2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9A191A-23C1-7A4F-95DF-6BA01AE143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EAAA03B-AAFD-CF43-9322-6BB5F0D4D9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4595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My (Nehemiah's) words</a:t>
            </a:r>
          </a:p>
          <a:p>
            <a:r>
              <a:rPr lang="es-US" dirty="0"/>
              <a:t>Respuesta: Mis palabras (de Nehemías)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5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(3 pts) According to Micah 3:8, Micah said he was full of power by what?</a:t>
            </a:r>
          </a:p>
          <a:p>
            <a:endParaRPr lang="en-US" dirty="0"/>
          </a:p>
          <a:p>
            <a:r>
              <a:rPr lang="es-US" dirty="0"/>
              <a:t>(3 pts.) De acuerdo a Miqueas 3:8, ¿Del poder de qué dice Miqueas que está lleno?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591D07-E567-A54F-BAC4-718CD3ABF258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B0641C-BF3D-2A42-9782-6C1D024CFD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0B3C08-73E2-C043-936A-F7792EF5020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21B26C-A470-BE4E-9CC8-8655C58747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A2E231-5D6C-134C-A386-6FCD22F65AB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8F3B9E-D1C4-D749-9DC7-9832925C0C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BFAB86-A078-6F4D-B8BF-FFE5415B50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080EED-1A2A-184A-85F0-54D7A3A7A7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7931B3-435B-E145-AF8D-53DC812B483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50FC63-DBBC-7841-AD45-C4D597DFBFB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6AB900-8D4F-B34C-85E9-C8452F6D2B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4679EC-31F5-4E45-B629-0C2162B71A5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9B53BC-1A57-DD44-9A86-95110F07BBE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BFDF84-E93B-5846-9C9A-E9445281C8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159EBE-4145-254B-8771-D7050220C9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E98120-524C-E148-8B1D-4DAC050F9A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C626AE-2198-4248-BE8D-686AAA2D95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9FAB8B-86AF-0648-8AC7-79DD1C5437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A32DB6-F124-EF45-AE92-42B3969CE20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423071-E381-7A49-8455-38397B2CDA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C1C143-85F4-E646-8CA2-78DF88F5E58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0B4DFB-8E7B-5943-A6B5-EBAFAC50F4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8B2580-27F9-8742-915A-D44EF84F12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96F4D0-CDFC-8B47-9675-67627428C7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F08532C-164B-354A-B5C7-D323DF142C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539601-D8B4-4D44-8177-228811987E6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115D55-7BD7-D64A-B7F2-6960D28A62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BEEDB6D-6880-3643-8E80-47C9E61803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6D1152-CC89-9649-A4EE-CB919F3EEF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47D8851-8C60-1540-8ABE-85A385A97E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305CD7-6922-8542-913B-DC89E62E745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08C5CD-2052-5844-8A8A-B543210DB8C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62865-889A-0D4D-B4EA-2F3876663C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3EA4450-D6A7-9A4D-9A2E-830BE2B3968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0381FE0-2E93-5942-9F92-7B49E408A5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9AA3125-FC74-0F47-A656-EB6F7EC3CF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</p:spTree>
    <p:extLst>
      <p:ext uri="{BB962C8B-B14F-4D97-AF65-F5344CB8AC3E}">
        <p14:creationId xmlns:p14="http://schemas.microsoft.com/office/powerpoint/2010/main" val="229926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 Spirit of the Lord, Justice and might</a:t>
            </a:r>
          </a:p>
          <a:p>
            <a:r>
              <a:rPr lang="es-US" dirty="0"/>
              <a:t>Respuesta: Del Espíritu de Jehová, justicia y fuerza</a:t>
            </a:r>
          </a:p>
        </p:txBody>
      </p:sp>
    </p:spTree>
    <p:extLst>
      <p:ext uri="{BB962C8B-B14F-4D97-AF65-F5344CB8AC3E}">
        <p14:creationId xmlns:p14="http://schemas.microsoft.com/office/powerpoint/2010/main" val="83002399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Nehemiah 13:20, How many times did the merchants and sellers of all kinds of wares lodge outside of Jerusalem?</a:t>
            </a:r>
          </a:p>
          <a:p>
            <a:endParaRPr lang="en-US" sz="2400" dirty="0"/>
          </a:p>
          <a:p>
            <a:r>
              <a:rPr lang="es-US" dirty="0"/>
              <a:t>(2 pts.) De acuerdo a Nehemías 13:20, ¿Cuántas veces </a:t>
            </a:r>
            <a:r>
              <a:rPr lang="es-US" dirty="0">
                <a:effectLst/>
              </a:rPr>
              <a:t>se quedaron fuera de Jerusalén los negociantes y los que vendían toda especie de mercancía?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C06C2D-BA0A-2447-96FB-290377366DDD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BA4F4A-89B1-FB4E-B09E-AD9BDF9A08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692E8-2013-5847-B2B1-36127668F07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4E397D-B72B-F34A-A26D-F335B6FAB5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3B832-743A-3740-8E78-8FE58D926FD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7F9104-43D5-C644-825C-7AE488101C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A2FD72-5668-D74B-A88F-97176C5994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366F57-2C9A-3746-9370-E295DF7929B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5BDE54-44FD-2F47-9679-69ECC611CFA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3D3F35-F406-B544-9282-F6A1E16D7F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2D3FC-2A2B-AE40-B53C-0B88245A176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948C39-12B6-AF42-8291-CC25A17C6C0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443358-D788-D048-A56A-4B5D29B5DFD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CC816A-A38D-734E-A81F-7690EFCACB4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CE0715-7C20-CB47-BE88-A824E92C7E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C2F989-9B0A-B042-B307-4FA81E895E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C04C54-AC98-8346-950F-A59727EBE9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727FDB-7F49-324E-AB29-0AB8232002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77B173-DF7D-DA4F-A632-0DCEE6BFCDE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1AD1FA-863D-1948-B821-42C124B6FD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554DFC-96D2-1C47-B7E3-C3AF2245357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28B16F-5849-5A42-98E1-572FFAD9AAF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3C5099-CD68-274E-B2FF-EA55D74ADC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2BEEAF-0EC1-5449-AA0E-50F19467DC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8991408-57C6-6045-AED0-68CB2A31ED1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6CA644-87C4-A142-9149-2E2ABC7052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2C6FE6-9246-E94C-999C-A99E4F41EA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36EFC7-1028-904F-99BD-B6E0510861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79799AD-454F-E842-AEF0-B6FB013D96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1E777F-E86D-2847-9479-ED8F87CDB5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733B3E-D4D6-1D47-99B4-13C4620538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21718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Once or twice </a:t>
            </a:r>
          </a:p>
          <a:p>
            <a:r>
              <a:rPr lang="es-US" dirty="0"/>
              <a:t>Respuesta: Una o dos</a:t>
            </a:r>
          </a:p>
        </p:txBody>
      </p:sp>
    </p:spTree>
    <p:extLst>
      <p:ext uri="{BB962C8B-B14F-4D97-AF65-F5344CB8AC3E}">
        <p14:creationId xmlns:p14="http://schemas.microsoft.com/office/powerpoint/2010/main" val="37608670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SDABC for Amos, What is the chief purpose of the book of Amos? Be specific. </a:t>
            </a:r>
          </a:p>
          <a:p>
            <a:endParaRPr lang="en-US" dirty="0"/>
          </a:p>
          <a:p>
            <a:r>
              <a:rPr lang="es-US" dirty="0"/>
              <a:t>(1 pt.) De acuerdo al CBA de Amós, ¿Cuál es el propósito principal del libro de Amós?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296402-A176-5040-9239-BD61FFEA72B6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6DED33-189F-D045-B989-62917D5B1E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B1808C-F941-A145-9BCF-934F911BB94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2C4991-36B7-5546-8FB6-19114527371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93A618-DD71-FA48-B6ED-7124F38BA7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E252A6-389E-474B-99F4-73D8EC8AA02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195487-58AD-2643-9674-78C1BE7E4E7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9C9480-FCBE-CF4A-A647-20A0B1D3B2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04CB2B-D6BB-BE4E-BE9E-B725A815A5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DD82C4-28B4-724A-B973-2863BA64710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DDDE762-E1EA-A042-969A-1B76DD8F5F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F8A05B-4E6E-F349-BAA4-9F54EF0BD9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242453-3693-8740-A9B5-5758E847273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429FD1-F5C4-3C47-93AB-21A56AFC21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DB8254-6B90-6E47-B03E-DA0F7C29B0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021DF1-E338-C64B-922A-82E5D85F41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6CC47F-A9C1-5240-B7C5-EAFFC638CA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B61587-3DB9-9E44-88B1-12D3BF9374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2E89B6-EA2A-1D49-B686-D47A69F44A1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EA94E8-0926-1845-8BE2-45BEA5A3672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509A5D-5B92-EB4B-A313-74A6F956A8E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121D93-44AB-EA45-88F8-068B2FF321C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C4DA54-1DAF-A54C-8B57-5A614EFB2D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9290F3-12D0-1C42-913F-67F355FB68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68C89E-2E75-994E-BEB3-543AA7B51BD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226940-1765-444E-9E0B-7C1F0BFD751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1722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To call the attention of God's people to their sins</a:t>
            </a:r>
          </a:p>
          <a:p>
            <a:r>
              <a:rPr lang="es-US" dirty="0"/>
              <a:t>Respuesta: </a:t>
            </a:r>
            <a:r>
              <a:rPr lang="es-ES" dirty="0">
                <a:effectLst/>
              </a:rPr>
              <a:t>Llamar la atención del pueblo de Dios a sus pecados 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03807237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(2 pts) According to Hosea 8:5, Fill in the blanks, “Your___ is rejected, O___.”</a:t>
            </a:r>
          </a:p>
          <a:p>
            <a:endParaRPr lang="en-US" dirty="0"/>
          </a:p>
          <a:p>
            <a:r>
              <a:rPr lang="es-US" dirty="0"/>
              <a:t>(2 pts.) De acuerdo a Oseas 8:5, Llenar los espacios, “</a:t>
            </a:r>
            <a:r>
              <a:rPr lang="es-US" dirty="0">
                <a:effectLst/>
              </a:rPr>
              <a:t>Tu ___, ___, te hizo alejarte</a:t>
            </a:r>
            <a:r>
              <a:rPr lang="en-US" dirty="0">
                <a:effectLst/>
              </a:rPr>
              <a:t>.”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2E796B-E3FC-7345-838A-BF66DF239774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384FA7-E50D-074E-B449-60C8CBEE318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038F28-8B9D-8340-BEEB-20DB5AAE20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BFE22C-6BEA-3247-9062-237BA93A80F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801680-5987-EB4B-A0D4-8A88BCE60C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0035CC-4D3F-2644-B72C-C7BE9D95536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AF62B6-E41A-CA4C-AB22-EEB3FDC5D4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AA0C39-0325-CC4A-8E77-A3E1EB6D1E7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3E7163-828D-3449-BC36-AD46415CD0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E27C1E-A026-744A-9106-3D550531B2D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9D7A8-F237-4C49-8A28-D69832ECE2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1F9A7A-9633-2F41-872F-5CEFC7C89C6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9701B1-B0AF-DC43-B5DD-4064CBDEBC5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D66012-8DE3-8942-8878-376FD7F6DB6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3DC7C86-8F6B-4A47-8A68-D7B4FD70FA0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B8B2FB-848A-BA47-B40A-0150A0E2DF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EBB85E-AB9D-B846-8204-9B5003713D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9D84D1-A850-4C41-9344-A0A452AF978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74B7D1-9582-7243-9D6F-B104E3960A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31240A-351D-0643-85D6-CB06C227B0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54B959-9DE2-444D-BCA2-76D7E2ADAC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A3C1CA-C411-5241-B47B-0D97DA1B3F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CE9130-3715-5643-BC11-A9221F18B43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8942A72-51BC-3845-A3F7-ED8AA30F175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ED49A9-E5BD-894F-AC3F-70A168944B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5349C01-CC40-9940-A1FC-BF50846E7DB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867D07-16D7-7B48-AAC3-1D7965B0BE4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07594B-E2AA-7C4A-B0F6-6FF3EA2FF6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3BC69A-C53D-D942-AF1F-6441FEFBF1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CC8846-E17E-664E-97DC-8D7FCB7D270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0AB7D34-9281-224F-98A9-4753C76A3D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467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Calf, Samaria</a:t>
            </a:r>
          </a:p>
          <a:p>
            <a:r>
              <a:rPr lang="es-US" dirty="0"/>
              <a:t>Respuesta: </a:t>
            </a:r>
            <a:r>
              <a:rPr lang="en-US" dirty="0">
                <a:effectLst/>
              </a:rPr>
              <a:t>B</a:t>
            </a:r>
            <a:r>
              <a:rPr lang="es-US" dirty="0" err="1">
                <a:effectLst/>
              </a:rPr>
              <a:t>ecerro</a:t>
            </a:r>
            <a:r>
              <a:rPr lang="en-US" dirty="0">
                <a:effectLst/>
              </a:rPr>
              <a:t>, Samaria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2737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Himself</a:t>
            </a:r>
          </a:p>
          <a:p>
            <a:r>
              <a:rPr lang="es-US" dirty="0"/>
              <a:t>Respuesta: Su vida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Ezra 8:27, What was the value of the 20 gold basins weighed into the hand of each priest leader?</a:t>
            </a:r>
          </a:p>
          <a:p>
            <a:endParaRPr lang="en-US" dirty="0"/>
          </a:p>
          <a:p>
            <a:r>
              <a:rPr lang="es-US" dirty="0"/>
              <a:t>(1 pt.) De acuerdo a Esdras 8:27, ¿Cuál era el valor de los 20 tazones de oro pesados en las manos de cada principal de los sacerdotes?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54300-E935-414A-BE59-4A388138C08B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07E72-A847-8242-8184-5B009BF93F0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8E34DD-50CA-7D45-87B4-024641E9F9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A4F0D-7BAF-ED45-885E-8D4A094DF64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EF1CD1-0A8B-EC47-B885-F5869253879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0B1790-6242-4D4E-98A8-94BFE032F3F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008639-6A99-704D-AA19-BEC0841F9FC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2764AE-E3BB-924C-8F18-D6A3091969D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164139-FE21-194A-86B8-6062602579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7014DB-5232-5E4F-AF24-AE750C06813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D6011F-DEA5-C043-8631-C5C881A3E19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E0AE65-8338-F646-855E-A8AA1AB298D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AE6FDF-DC9F-8C4E-87FA-02E828CC12E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F6E632-077E-754C-AF93-E347FD27C65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C17BE0-04DC-3145-B48A-5A76033C62B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C525EA-0667-E04A-B877-D7661CF664C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111FFA-B748-BD49-9D1B-C7D27C0003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F6EF659-83FA-4145-B9BC-C8359A6FCF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DCA388-2E4F-5047-BEAB-A91DEAEE0D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90CE22-F690-C341-968A-9E949BAEAC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FE4ADCE-952E-EE4F-B1CA-7E7202BFA8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890DC6-D6A2-DB41-84E6-ED03C57DDB6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658B1D0-6EFD-E649-B07C-6134C41260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3B931F-EDD0-414D-BF8D-E729CB1D201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1E96873-E36E-4C42-A940-A2CD4BD3EF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3D907B-4A22-E64B-A950-54F4BE5C15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3412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1,000 drachmas</a:t>
            </a:r>
          </a:p>
          <a:p>
            <a:r>
              <a:rPr lang="es-US" dirty="0"/>
              <a:t>Respuesta: Mil dracmas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5667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(6 pts) According to Hosea 2:5, The mother said she would go after her lovers.  What did they do for her?  Be specific. </a:t>
            </a:r>
          </a:p>
          <a:p>
            <a:endParaRPr lang="en-US" dirty="0"/>
          </a:p>
          <a:p>
            <a:r>
              <a:rPr lang="es-US" dirty="0"/>
              <a:t>(6 pts.) De acuerdo a Oseas 2:5, La madre dijo que iría tras sus amantes. ¿Qué le ofrecen?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4DA40C-B3D1-C44C-85DB-7FA4CCC38F4A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27B0DD-1E8F-B646-B6E8-F1EB0D04D82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6A6B75-AD49-5348-9B54-55AE996260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28E7B2-1322-D340-A946-FCE43E053FC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980D60-699E-8848-AC68-FF2A83F4B9D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6BE1AA-B38C-F249-8B5A-EAAB4B108F6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DC3E8-EFD3-4641-BBBA-2E2D894067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BAD380-313A-DF43-99D0-19559605115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70ECFA-7C74-874E-8175-04245AD41DB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1FCB3C0-F923-E143-92C3-8DB332A6FF5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896F8D-9B87-A24C-98F2-056D32A6F7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72CBF5-F8BE-5E4F-B568-A7F9F22B43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8065CF-E7C1-B741-AF38-E7E5FCB6D7B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8B714B-393B-1943-B804-55BB8485A64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2BE38FD-B09D-3F48-A976-DE53000D4D2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AA305C-DE8E-9242-822C-566C75C1D82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4FC882-CCFE-BF4C-946A-32D0AD41FF4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EEE461-2A37-1C46-9EFC-AF32AD79CA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B6BFE72-2EEC-8944-862E-C7A8F679E2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D3584F-FC7C-F142-AE7B-A907BEEE849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E7932E-ED12-0044-9259-9BC88612AA1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1240F5-7B18-0446-B011-81C4945AA9C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DA6268-49E9-3A4B-AA48-4F207F60FD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F70FA5-79B9-A441-9BF2-306B6B15DAF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35EC59-D7E7-5447-AD12-95A6D139104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C4EF41A-FAC0-4F49-A459-4BCD6B8B3BF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601AE08-9286-EF4B-A6F6-596FCBD3598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6D70FD2-16F9-5247-8A88-CCE539ED89A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40A40E-36B5-6442-84C7-6D48EEAC2F8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D5AE00-39C2-7245-A1B4-C2A88586BC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305418-27B0-5C42-BEE4-73E3E43C3C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A8C8CE2-91F0-9E47-9F08-A482855D7F7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66929D-FD63-5248-9A38-03284DB5DD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31307E-A1C2-B843-816B-2130223D92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75C52D-43D0-2347-A597-AB147B429E3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CC2EEDA-1930-1D45-B6DC-A2CFB94AD0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66217F4-078F-8644-992F-9A5EFD3F695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DC05E8-1CAC-2149-AAD4-88C13CE19A6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71FEF9-91F6-6745-8286-4607173DC4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C87512-2065-5B47-97A8-2B8D4BCE07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88F16EC-47C5-7542-A39E-E3E2AC104E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50CA56A-FA1E-934E-9D00-EF6384F6A29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FCAB17-ACC7-764B-964F-B6F1C33317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F5FA63A-8D86-4046-855C-D1D76CCA9B0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D2EFDC-4B41-244D-9F45-C0FD6FA3A1C8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8F1A23-B5FA-0347-BF55-107C5A046B7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257FFBF-0443-B244-AF2F-90BE88BF137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B9925B-98FB-D74D-95A8-D443E7A6BB2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765B1A-1DA5-654A-873F-DE37533F872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E46834-0477-0344-A637-BD3F8456B0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7BF290F-DFEA-A742-B972-AA6C50BECC2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8564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They gave her bread, water, wool, linens, oil, drink</a:t>
            </a:r>
          </a:p>
          <a:p>
            <a:r>
              <a:rPr lang="es-US" dirty="0"/>
              <a:t>Respuesta: Le dan </a:t>
            </a:r>
            <a:r>
              <a:rPr lang="en-US" dirty="0">
                <a:effectLst/>
              </a:rPr>
              <a:t>pan, </a:t>
            </a:r>
            <a:r>
              <a:rPr lang="es-US" dirty="0">
                <a:effectLst/>
              </a:rPr>
              <a:t>agua, lana, lino, aceite, bebida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9155590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15 Minute Intermission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8751" y="4614333"/>
            <a:ext cx="8815917" cy="1752600"/>
          </a:xfrm>
        </p:spPr>
        <p:txBody>
          <a:bodyPr>
            <a:normAutofit/>
          </a:bodyPr>
          <a:lstStyle/>
          <a:p>
            <a:r>
              <a:rPr lang="en-US" sz="3200" b="1" i="1" dirty="0"/>
              <a:t>At the Conclusion of the Intermission Please be in Your Seats for the Last Half</a:t>
            </a:r>
          </a:p>
        </p:txBody>
      </p:sp>
    </p:spTree>
    <p:extLst>
      <p:ext uri="{BB962C8B-B14F-4D97-AF65-F5344CB8AC3E}">
        <p14:creationId xmlns:p14="http://schemas.microsoft.com/office/powerpoint/2010/main" val="343061502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 pt.) According to Hosea 7:9, Who has devoured his (Ephraim's) strength, and he does not know it?</a:t>
            </a:r>
          </a:p>
          <a:p>
            <a:endParaRPr lang="en-US" dirty="0"/>
          </a:p>
          <a:p>
            <a:r>
              <a:rPr lang="es-US" dirty="0"/>
              <a:t>(1 pt.) De acuerdo a Oseas 7:9, ¿Quién </a:t>
            </a:r>
            <a:r>
              <a:rPr lang="en-US" dirty="0">
                <a:effectLst/>
              </a:rPr>
              <a:t>ha </a:t>
            </a:r>
            <a:r>
              <a:rPr lang="es-US" dirty="0">
                <a:effectLst/>
              </a:rPr>
              <a:t>devorado su fuerza (de Efraín), y él </a:t>
            </a:r>
            <a:r>
              <a:rPr lang="en-US" dirty="0">
                <a:effectLst/>
              </a:rPr>
              <a:t>no lo </a:t>
            </a:r>
            <a:r>
              <a:rPr lang="es-US" dirty="0">
                <a:effectLst/>
              </a:rPr>
              <a:t>sabe</a:t>
            </a:r>
            <a:r>
              <a:rPr lang="en-US" dirty="0">
                <a:effectLst/>
              </a:rPr>
              <a:t>?</a:t>
            </a:r>
            <a:endParaRPr lang="es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0E99E-EDA8-8548-A82C-FE7B8F71F009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138604-B0C0-3244-BD4E-E2AE2ED63E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FBAFE0-9A45-0E42-9839-7EDC614C6DE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AC7549-DC1E-264D-BE80-53865A2480C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4DE26B-744B-5D4E-ACF5-A0F0031147D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0A61D3-5462-4C4E-8479-D8E8E6B37B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48A07D-F7B1-074D-A415-B48AD28471C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E4C97A-C6F9-E04C-9262-1331361B17F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B5B19-13F2-934A-ACB5-048076DDA02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420AA-3E14-0E4A-8D72-2D8B2D65F87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AE2BD9-B014-BD4D-8B67-63968188123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2595BA-F19D-6F4D-8710-59E01017A7A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2E17DA-34D9-7C42-BC07-2E09F8FEFD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91325F-C289-8342-818A-C8E2CC99C2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EA77A5-E03F-1342-8BC6-7A0E96DABBB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E579C5-F3FB-2744-A36C-00F5A1E393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E40D50-8317-4544-81CA-A79A088767A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DEB257-E67A-7249-B0F2-91DB97EAE29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133760-C46A-C54A-B733-80608886951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5C83F4-755C-A047-BE93-F2B0A1DB177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7D3986C-DDAE-9A48-8E2C-69D45CA3911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3721BB-3C3E-9B49-8F4E-64E92BA6944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0D7702-E962-1045-AFE3-3AEFE33958F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B377EB-1690-4344-B4F5-A50493FA5BA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2236B3D-A8E9-8347-A8E7-0A6A5892CEB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94C461-FC1E-324E-A6F1-232AD14B06A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98755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Aliens </a:t>
            </a:r>
          </a:p>
          <a:p>
            <a:r>
              <a:rPr lang="es-US" dirty="0"/>
              <a:t>Respuesta: Gente extraña</a:t>
            </a:r>
          </a:p>
        </p:txBody>
      </p:sp>
    </p:spTree>
    <p:extLst>
      <p:ext uri="{BB962C8B-B14F-4D97-AF65-F5344CB8AC3E}">
        <p14:creationId xmlns:p14="http://schemas.microsoft.com/office/powerpoint/2010/main" val="257729570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(2 pts) According to Nehemiah 11:1, When the people cast lots, what fraction of the people were to dwell in other cities besides Jerusalem?</a:t>
            </a:r>
          </a:p>
          <a:p>
            <a:endParaRPr lang="en-US" sz="2400" dirty="0"/>
          </a:p>
          <a:p>
            <a:r>
              <a:rPr lang="es-US" dirty="0"/>
              <a:t>(2 pts.) De acuerdo a Nehemías 11:1, Cuando el pueblo echo suertes, ¿Qué fracción del pueblo habitaría en las otras ciudades además de Jerusalén?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DACC2E-F9DD-8442-B882-E9FC97AE71BF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C8E50E-704B-2E4D-B57A-1C3C972155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566B54-2A08-374C-A480-9AD9B8F79D5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082E2-FA7B-D045-AAB6-521276B72240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6BF0F0-5D83-8F44-94BC-EAE06F53646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DF84EF-4012-6647-AA54-7EA37AB2F0C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FE07C-A581-9D4A-B34F-B7DF12F7F82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CE4692-349A-8C47-8610-02F8006958DE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D842EE-B3E5-914D-85FE-D83EDA7D93A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9B6DE6-E539-BF40-B181-60159EC9F1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6FB74F-4DFA-934A-802F-64212EF47E0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AA4286-0CA2-F447-9CC8-F6DA68D894D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23DD34-249E-B042-BB2E-F7117D4C58B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7791A0-DA49-E046-8024-51362BC9E98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E29795-035F-CC4B-8D0F-3D1CB332803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436956-B83B-0B4E-9302-640328E1D1D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79854D-E87E-2B4E-AC9A-FD9DB82375A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B677F5-4684-E145-872B-2739308D03D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E071B7-2446-E14B-B8DA-D5034F31BCB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210991-6876-7741-9D39-331D4C05FD5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8F51C95-CC93-F941-8FC6-E5038E6F651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09D826-0259-AD4C-8BD1-A60B2A13297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C0ECBF-41BE-A04E-B709-63BF2993373B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1B1CA8-DEE6-3E48-BD0C-B3C129A7B0E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A54B15-58F7-E042-B68C-EDAF109004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42DC2E1-8D48-1046-8BD9-D286AB11EA0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66E1B6-B1D6-C642-AC55-924E22F5F12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788523-15F3-DB43-B252-626955F2191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BB95B-E871-0040-8D2A-80B1A753A57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BEE999-A880-C640-9BDF-E69200BE3DC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D7BCBE-899D-454B-8584-1A0D6E3E1673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83535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Answer:	Nine-tenths</a:t>
            </a:r>
          </a:p>
          <a:p>
            <a:r>
              <a:rPr lang="es-US" dirty="0"/>
              <a:t>Respuesta: Nueve partes</a:t>
            </a:r>
          </a:p>
        </p:txBody>
      </p:sp>
    </p:spTree>
    <p:extLst>
      <p:ext uri="{BB962C8B-B14F-4D97-AF65-F5344CB8AC3E}">
        <p14:creationId xmlns:p14="http://schemas.microsoft.com/office/powerpoint/2010/main" val="259329815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#48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(1 pt.) According to Hosea 5:8, What is to be blown in Gibeah? Be specific. </a:t>
            </a:r>
          </a:p>
          <a:p>
            <a:endParaRPr lang="en-US" dirty="0">
              <a:effectLst/>
            </a:endParaRPr>
          </a:p>
          <a:p>
            <a:r>
              <a:rPr lang="es-US" dirty="0"/>
              <a:t>(1 pt.) De acuerdo a Oseas 5:8, ¿Qué se debe tocar en </a:t>
            </a:r>
            <a:r>
              <a:rPr lang="es-US" dirty="0" err="1"/>
              <a:t>Gabaa</a:t>
            </a:r>
            <a:r>
              <a:rPr lang="es-US" dirty="0"/>
              <a:t>? Ser específico.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69216-8492-4442-9E77-582B57B5E985}"/>
              </a:ext>
            </a:extLst>
          </p:cNvPr>
          <p:cNvSpPr txBox="1"/>
          <p:nvPr/>
        </p:nvSpPr>
        <p:spPr>
          <a:xfrm>
            <a:off x="7955280" y="91440"/>
            <a:ext cx="1078992" cy="1015663"/>
          </a:xfrm>
          <a:prstGeom prst="rect">
            <a:avLst/>
          </a:prstGeom>
          <a:solidFill>
            <a:srgbClr val="4F558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7A3F5-96C7-4140-8D05-F5F0576A1E0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A87176-782E-9047-9281-35A21D54DB0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14800-343E-FB4C-924E-3A2569D2F08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D0399B-56BB-BC49-93CF-9337692DE34C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5587FE-0CEF-3E40-8A89-7B6675BE88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FA6A8C-34E3-4E44-8B12-DA9D948E9CCD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CC2C0-F1DA-3A4B-BEFC-68B1BBE95D2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14A1C-4355-6A4A-A8F5-BACFAE930C77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1349A8-F923-134D-B66F-063CAD5C7EF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2BAEEA-37E7-3A45-BEF0-3F483FF425B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DAA0CB-1427-8841-9624-52D3C37E0832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92B8D9-0B50-3847-8118-67ACA51ECA9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C9B9D1-C50A-5B4E-BC8F-259A44C5B35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86642-EF1E-EC42-986E-52C06C18D98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7C6786-DAA5-0E48-A78F-499B55BFE26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E457A8-FA9C-794C-AF49-7E4A2D8E3461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71797CB-D6CF-5B4F-A412-A56B5E5DAF5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8E857C-787E-A14F-8CAC-4A596CE93B1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16A7B6-B17E-2149-8612-ACB838FC4BF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457C4A-2445-FC40-9090-0FAB4C4939AA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2C81D0-8A9F-C742-8192-6EED71F516B6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0BB274-0AAB-674D-9BAA-33D0FE822835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3624A7-1920-324D-9E63-3CC3479C1AF9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AE36F8-F0F0-CF45-B582-F846A252E464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31D6A98-702E-ED49-875A-77ABC9AE534F}"/>
              </a:ext>
            </a:extLst>
          </p:cNvPr>
          <p:cNvSpPr txBox="1"/>
          <p:nvPr/>
        </p:nvSpPr>
        <p:spPr>
          <a:xfrm>
            <a:off x="7955280" y="91440"/>
            <a:ext cx="1076770" cy="1015663"/>
          </a:xfrm>
          <a:prstGeom prst="rect">
            <a:avLst/>
          </a:prstGeom>
          <a:solidFill>
            <a:srgbClr val="4F558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7616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PBE">
  <a:themeElements>
    <a:clrScheme name="Custom 3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PBE.thmx</Template>
  <TotalTime>2997</TotalTime>
  <Words>9498</Words>
  <Application>Microsoft Macintosh PowerPoint</Application>
  <PresentationFormat>On-screen Show (4:3)</PresentationFormat>
  <Paragraphs>3682</Paragraphs>
  <Slides>186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186</vt:i4>
      </vt:variant>
    </vt:vector>
  </HeadingPairs>
  <TitlesOfParts>
    <vt:vector size="191" baseType="lpstr">
      <vt:lpstr>ＭＳ Ｐ明朝</vt:lpstr>
      <vt:lpstr>Arial</vt:lpstr>
      <vt:lpstr>Calibri</vt:lpstr>
      <vt:lpstr>Georgia</vt:lpstr>
      <vt:lpstr>PBE</vt:lpstr>
      <vt:lpstr>PATHFINDER BIBLE EXPERIENCE  </vt:lpstr>
      <vt:lpstr>PowerPoint Presentation</vt:lpstr>
      <vt:lpstr>Let the Testing Begin</vt:lpstr>
      <vt:lpstr>QUESTION #1</vt:lpstr>
      <vt:lpstr>QUESTION #1</vt:lpstr>
      <vt:lpstr>QUESTION #2</vt:lpstr>
      <vt:lpstr>QUESTION #2</vt:lpstr>
      <vt:lpstr>QUESTION #3</vt:lpstr>
      <vt:lpstr>QUESTION #3</vt:lpstr>
      <vt:lpstr>QUESTION #4</vt:lpstr>
      <vt:lpstr>QUESTION #4</vt:lpstr>
      <vt:lpstr>QUESTION #5</vt:lpstr>
      <vt:lpstr>QUESTION #5</vt:lpstr>
      <vt:lpstr>QUESTION #6</vt:lpstr>
      <vt:lpstr>QUESTION #6</vt:lpstr>
      <vt:lpstr>QUESTION #7</vt:lpstr>
      <vt:lpstr>QUESTION #7</vt:lpstr>
      <vt:lpstr>QUESTION #8</vt:lpstr>
      <vt:lpstr>QUESTION #8</vt:lpstr>
      <vt:lpstr>QUESTION #9</vt:lpstr>
      <vt:lpstr>QUESTION #9</vt:lpstr>
      <vt:lpstr>QUESTION #10</vt:lpstr>
      <vt:lpstr>QUESTION #10</vt:lpstr>
      <vt:lpstr>QUESTION #11</vt:lpstr>
      <vt:lpstr>QUESTION #11</vt:lpstr>
      <vt:lpstr>QUESTION #12</vt:lpstr>
      <vt:lpstr>QUESTION #12</vt:lpstr>
      <vt:lpstr>QUESTION #13</vt:lpstr>
      <vt:lpstr>QUESTION #13</vt:lpstr>
      <vt:lpstr>QUESTION #14</vt:lpstr>
      <vt:lpstr>QUESTION #14</vt:lpstr>
      <vt:lpstr>QUESTION #15</vt:lpstr>
      <vt:lpstr>QUESTION #15</vt:lpstr>
      <vt:lpstr>QUESTION #16</vt:lpstr>
      <vt:lpstr>QUESTION #16</vt:lpstr>
      <vt:lpstr>QUESTION #17</vt:lpstr>
      <vt:lpstr>QUESTION #17</vt:lpstr>
      <vt:lpstr>QUESTION #18</vt:lpstr>
      <vt:lpstr>QUESTION #18</vt:lpstr>
      <vt:lpstr>QUESTION #19</vt:lpstr>
      <vt:lpstr>QUESTION #19</vt:lpstr>
      <vt:lpstr>QUESTION #20</vt:lpstr>
      <vt:lpstr>QUESTION #20</vt:lpstr>
      <vt:lpstr>QUESTION #21</vt:lpstr>
      <vt:lpstr>QUESTION #21</vt:lpstr>
      <vt:lpstr>QUESTION #22</vt:lpstr>
      <vt:lpstr>QUESTION #22</vt:lpstr>
      <vt:lpstr>QUESTION #23</vt:lpstr>
      <vt:lpstr>QUESTION #23</vt:lpstr>
      <vt:lpstr>QUESTION #24</vt:lpstr>
      <vt:lpstr>QUESTION #24</vt:lpstr>
      <vt:lpstr>QUESTION #25</vt:lpstr>
      <vt:lpstr>QUESTION #25</vt:lpstr>
      <vt:lpstr>QUESTION #26</vt:lpstr>
      <vt:lpstr>QUESTION #26</vt:lpstr>
      <vt:lpstr>QUESTION #27</vt:lpstr>
      <vt:lpstr>QUESTION #27</vt:lpstr>
      <vt:lpstr>QUESTION #28</vt:lpstr>
      <vt:lpstr>QUESTION #28</vt:lpstr>
      <vt:lpstr>QUESTION #29</vt:lpstr>
      <vt:lpstr>QUESTION #29</vt:lpstr>
      <vt:lpstr>QUESTION #30</vt:lpstr>
      <vt:lpstr>QUESTION #30</vt:lpstr>
      <vt:lpstr>QUESTION #31</vt:lpstr>
      <vt:lpstr>QUESTION #31</vt:lpstr>
      <vt:lpstr>QUESTION #32</vt:lpstr>
      <vt:lpstr>QUESTION #32</vt:lpstr>
      <vt:lpstr>QUESTION #33</vt:lpstr>
      <vt:lpstr>QUESTION #33</vt:lpstr>
      <vt:lpstr>QUESTION #34</vt:lpstr>
      <vt:lpstr>QUESTION #34</vt:lpstr>
      <vt:lpstr>QUESTION #35</vt:lpstr>
      <vt:lpstr>QUESTION #35</vt:lpstr>
      <vt:lpstr>QUESTION #36</vt:lpstr>
      <vt:lpstr>QUESTION #36</vt:lpstr>
      <vt:lpstr>QUESTION #37</vt:lpstr>
      <vt:lpstr>QUESTION #37</vt:lpstr>
      <vt:lpstr>QUESTION #38</vt:lpstr>
      <vt:lpstr>QUESTION #38</vt:lpstr>
      <vt:lpstr>QUESTION #39</vt:lpstr>
      <vt:lpstr>QUESTION #39</vt:lpstr>
      <vt:lpstr>QUESTION #40</vt:lpstr>
      <vt:lpstr>QUESTION #40</vt:lpstr>
      <vt:lpstr>QUESTION #41</vt:lpstr>
      <vt:lpstr>QUESTION #41</vt:lpstr>
      <vt:lpstr>QUESTION #42</vt:lpstr>
      <vt:lpstr>QUESTION #42</vt:lpstr>
      <vt:lpstr>QUESTION #43</vt:lpstr>
      <vt:lpstr>QUESTION #43</vt:lpstr>
      <vt:lpstr>QUESTION #44</vt:lpstr>
      <vt:lpstr>QUESTION #44</vt:lpstr>
      <vt:lpstr>QUESTION #45</vt:lpstr>
      <vt:lpstr>QUESTION #45</vt:lpstr>
      <vt:lpstr>15 Minute Intermission</vt:lpstr>
      <vt:lpstr>QUESTION #46</vt:lpstr>
      <vt:lpstr>QUESTION #46</vt:lpstr>
      <vt:lpstr>QUESTION #47</vt:lpstr>
      <vt:lpstr>QUESTION #47</vt:lpstr>
      <vt:lpstr>QUESTION #48</vt:lpstr>
      <vt:lpstr>QUESTION #48</vt:lpstr>
      <vt:lpstr>QUESTION #49</vt:lpstr>
      <vt:lpstr>QUESTION #49</vt:lpstr>
      <vt:lpstr>QUESTION #50</vt:lpstr>
      <vt:lpstr>QUESTION #50</vt:lpstr>
      <vt:lpstr>QUESTION #51</vt:lpstr>
      <vt:lpstr>QUESTION #51</vt:lpstr>
      <vt:lpstr>QUESTION #52</vt:lpstr>
      <vt:lpstr>QUESTION #52</vt:lpstr>
      <vt:lpstr>QUESTION #53</vt:lpstr>
      <vt:lpstr>QUESTION #53</vt:lpstr>
      <vt:lpstr>QUESTION #54</vt:lpstr>
      <vt:lpstr>QUESTION #54</vt:lpstr>
      <vt:lpstr>QUESTION #55</vt:lpstr>
      <vt:lpstr>QUESTION #55</vt:lpstr>
      <vt:lpstr>QUESTION #56</vt:lpstr>
      <vt:lpstr>QUESTION #56</vt:lpstr>
      <vt:lpstr>QUESTION #57</vt:lpstr>
      <vt:lpstr>QUESTION #57</vt:lpstr>
      <vt:lpstr>QUESTION #58</vt:lpstr>
      <vt:lpstr>QUESTION #58</vt:lpstr>
      <vt:lpstr>QUESTION #59</vt:lpstr>
      <vt:lpstr>QUESTION #59</vt:lpstr>
      <vt:lpstr>QUESTION #60</vt:lpstr>
      <vt:lpstr>QUESTION #60</vt:lpstr>
      <vt:lpstr>QUESTION #61</vt:lpstr>
      <vt:lpstr>QUESTION #61</vt:lpstr>
      <vt:lpstr>QUESTION #62</vt:lpstr>
      <vt:lpstr>QUESTION #62</vt:lpstr>
      <vt:lpstr>QUESTION #63</vt:lpstr>
      <vt:lpstr>QUESTION #63</vt:lpstr>
      <vt:lpstr>QUESTION #64</vt:lpstr>
      <vt:lpstr>QUESTION #64</vt:lpstr>
      <vt:lpstr>QUESTION #65</vt:lpstr>
      <vt:lpstr>QUESTION #65</vt:lpstr>
      <vt:lpstr>QUESTION #66</vt:lpstr>
      <vt:lpstr>QUESTION #66</vt:lpstr>
      <vt:lpstr>QUESTION #67</vt:lpstr>
      <vt:lpstr>QUESTION #67</vt:lpstr>
      <vt:lpstr>QUESTION #68</vt:lpstr>
      <vt:lpstr>QUESTION #68</vt:lpstr>
      <vt:lpstr>QUESTION #69</vt:lpstr>
      <vt:lpstr>QUESTION #69</vt:lpstr>
      <vt:lpstr>QUESTION #70</vt:lpstr>
      <vt:lpstr>QUESTION #70</vt:lpstr>
      <vt:lpstr>QUESTION #71</vt:lpstr>
      <vt:lpstr>QUESTION #71</vt:lpstr>
      <vt:lpstr>QUESTION #72</vt:lpstr>
      <vt:lpstr>QUESTION #72</vt:lpstr>
      <vt:lpstr>QUESTION #73</vt:lpstr>
      <vt:lpstr>QUESTION #73</vt:lpstr>
      <vt:lpstr>QUESTION #74</vt:lpstr>
      <vt:lpstr>QUESTION #74</vt:lpstr>
      <vt:lpstr>QUESTION #75</vt:lpstr>
      <vt:lpstr>QUESTION #75</vt:lpstr>
      <vt:lpstr>QUESTION #76</vt:lpstr>
      <vt:lpstr>QUESTION #76</vt:lpstr>
      <vt:lpstr>QUESTION #77</vt:lpstr>
      <vt:lpstr>QUESTION #77</vt:lpstr>
      <vt:lpstr>QUESTION #78</vt:lpstr>
      <vt:lpstr>QUESTION #78</vt:lpstr>
      <vt:lpstr>QUESTION #79</vt:lpstr>
      <vt:lpstr>QUESTION #79</vt:lpstr>
      <vt:lpstr>QUESTION #80</vt:lpstr>
      <vt:lpstr>QUESTION #80</vt:lpstr>
      <vt:lpstr>QUESTION #81</vt:lpstr>
      <vt:lpstr>QUESTION #81</vt:lpstr>
      <vt:lpstr>QUESTION #82</vt:lpstr>
      <vt:lpstr>QUESTION #82</vt:lpstr>
      <vt:lpstr>QUESTION #83</vt:lpstr>
      <vt:lpstr>QUESTION #83</vt:lpstr>
      <vt:lpstr>QUESTION #84</vt:lpstr>
      <vt:lpstr>QUESTION #84</vt:lpstr>
      <vt:lpstr>QUESTION #85</vt:lpstr>
      <vt:lpstr>QUESTION #85</vt:lpstr>
      <vt:lpstr>QUESTION #86</vt:lpstr>
      <vt:lpstr>QUESTION #86</vt:lpstr>
      <vt:lpstr>QUESTION #87</vt:lpstr>
      <vt:lpstr>QUESTION #87</vt:lpstr>
      <vt:lpstr>QUESTION #88</vt:lpstr>
      <vt:lpstr>QUESTION #88</vt:lpstr>
      <vt:lpstr>QUESTION #89</vt:lpstr>
      <vt:lpstr>QUESTION #89</vt:lpstr>
      <vt:lpstr>QUESTION #90</vt:lpstr>
      <vt:lpstr>QUESTION #90</vt:lpstr>
      <vt:lpstr> This Concludes the Area/District Level Testing </vt:lpstr>
      <vt:lpstr>Conference Level Testing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 Gene Clapp</dc:creator>
  <cp:lastModifiedBy>Youth Department</cp:lastModifiedBy>
  <cp:revision>182</cp:revision>
  <dcterms:created xsi:type="dcterms:W3CDTF">2011-12-14T01:14:02Z</dcterms:created>
  <dcterms:modified xsi:type="dcterms:W3CDTF">2020-12-14T15:39:54Z</dcterms:modified>
</cp:coreProperties>
</file>